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5" r:id="rId8"/>
    <p:sldId id="259" r:id="rId9"/>
    <p:sldId id="266" r:id="rId10"/>
    <p:sldId id="267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03"/>
    <p:restoredTop sz="94674"/>
  </p:normalViewPr>
  <p:slideViewPr>
    <p:cSldViewPr snapToGrid="0" snapToObjects="1" showGuides="1">
      <p:cViewPr>
        <p:scale>
          <a:sx n="66" d="100"/>
          <a:sy n="66" d="100"/>
        </p:scale>
        <p:origin x="1470" y="54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9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24133B-C220-4345-9118-5F38487C4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F86F-3F6F-7240-A5BE-D8C9E148D1D8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FEC6EC1-E54E-D648-8E63-C2BF2429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C169775-F17A-214D-9F2B-FA525DDB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3FF7-4477-124A-A117-044DFBC867D2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B498E99-670B-9E45-9725-BE5BEA0F75FE}"/>
              </a:ext>
            </a:extLst>
          </p:cNvPr>
          <p:cNvSpPr/>
          <p:nvPr userDrawn="1"/>
        </p:nvSpPr>
        <p:spPr>
          <a:xfrm>
            <a:off x="-106324" y="535226"/>
            <a:ext cx="12298324" cy="5787547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763B4B5-2042-0347-A3E3-D053ADDCEA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290"/>
          <a:stretch/>
        </p:blipFill>
        <p:spPr>
          <a:xfrm>
            <a:off x="853150" y="4674130"/>
            <a:ext cx="3756159" cy="324631"/>
          </a:xfrm>
          <a:prstGeom prst="rect">
            <a:avLst/>
          </a:prstGeom>
        </p:spPr>
      </p:pic>
      <p:sp>
        <p:nvSpPr>
          <p:cNvPr id="11" name="圓角矩形 10">
            <a:extLst>
              <a:ext uri="{FF2B5EF4-FFF2-40B4-BE49-F238E27FC236}">
                <a16:creationId xmlns:a16="http://schemas.microsoft.com/office/drawing/2014/main" id="{14EF8CA4-E778-6C46-B47C-3C1F6202FD4C}"/>
              </a:ext>
            </a:extLst>
          </p:cNvPr>
          <p:cNvSpPr/>
          <p:nvPr userDrawn="1"/>
        </p:nvSpPr>
        <p:spPr>
          <a:xfrm>
            <a:off x="309020" y="2010761"/>
            <a:ext cx="46800" cy="2844000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solidFill>
              <a:srgbClr val="BFA6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E89B449-AD20-C84A-9683-79D2F48BDB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783" y="1980449"/>
            <a:ext cx="3697526" cy="77502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F34599D-0810-ED41-AA7B-9F8750510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8000"/>
          </a:blip>
          <a:srcRect t="24266"/>
          <a:stretch/>
        </p:blipFill>
        <p:spPr>
          <a:xfrm>
            <a:off x="8947356" y="535226"/>
            <a:ext cx="3330442" cy="23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D72E98-BB0C-CD4D-8C42-6E862AB6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F86F-3F6F-7240-A5BE-D8C9E148D1D8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8FCA78C-C04E-8441-9861-9C2E7D46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E4D2E6-F041-6F4D-B460-636FBBCD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3FF7-4477-124A-A117-044DFBC867D2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B8BD5C0-256B-E442-9053-4A9192087F61}"/>
              </a:ext>
            </a:extLst>
          </p:cNvPr>
          <p:cNvSpPr/>
          <p:nvPr userDrawn="1"/>
        </p:nvSpPr>
        <p:spPr>
          <a:xfrm>
            <a:off x="-106324" y="535226"/>
            <a:ext cx="12298324" cy="5787547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27D591A-DCC2-8C4B-ADC8-04ED1C08C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290"/>
          <a:stretch/>
        </p:blipFill>
        <p:spPr>
          <a:xfrm>
            <a:off x="853150" y="4674130"/>
            <a:ext cx="3756159" cy="324631"/>
          </a:xfrm>
          <a:prstGeom prst="rect">
            <a:avLst/>
          </a:prstGeom>
        </p:spPr>
      </p:pic>
      <p:sp>
        <p:nvSpPr>
          <p:cNvPr id="9" name="圓角矩形 8">
            <a:extLst>
              <a:ext uri="{FF2B5EF4-FFF2-40B4-BE49-F238E27FC236}">
                <a16:creationId xmlns:a16="http://schemas.microsoft.com/office/drawing/2014/main" id="{EA6F151D-8D7F-B648-BB29-DA8FF98B792C}"/>
              </a:ext>
            </a:extLst>
          </p:cNvPr>
          <p:cNvSpPr/>
          <p:nvPr userDrawn="1"/>
        </p:nvSpPr>
        <p:spPr>
          <a:xfrm rot="10800000">
            <a:off x="309020" y="3615510"/>
            <a:ext cx="46800" cy="1296000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solidFill>
              <a:srgbClr val="BFA6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BF08E28-7046-4543-B5AD-6A0C3281F2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783" y="3568268"/>
            <a:ext cx="3697526" cy="77502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8F0F97C-9709-C247-8410-22170680F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8000"/>
          </a:blip>
          <a:srcRect t="24266"/>
          <a:stretch/>
        </p:blipFill>
        <p:spPr>
          <a:xfrm>
            <a:off x="8947356" y="535226"/>
            <a:ext cx="3330442" cy="23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6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藍框空白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2FCF12B0-F83C-AF48-8A39-B2A43ABDC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1019EF-49B6-8B47-8F81-BDB25E95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F86F-3F6F-7240-A5BE-D8C9E148D1D8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DCF586-8FCA-1749-8CC6-39E1AC36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E4972D-9801-CB42-8F06-71570DFA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3FF7-4477-124A-A117-044DFBC867D2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手繪多邊形 6">
            <a:extLst>
              <a:ext uri="{FF2B5EF4-FFF2-40B4-BE49-F238E27FC236}">
                <a16:creationId xmlns:a16="http://schemas.microsoft.com/office/drawing/2014/main" id="{5B312C56-3615-7A4F-BC75-7431EE6FD1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358307 w 12192000"/>
              <a:gd name="connsiteY5" fmla="*/ 231673 h 6858000"/>
              <a:gd name="connsiteX6" fmla="*/ 292510 w 12192000"/>
              <a:gd name="connsiteY6" fmla="*/ 1297470 h 6858000"/>
              <a:gd name="connsiteX7" fmla="*/ 292510 w 12192000"/>
              <a:gd name="connsiteY7" fmla="*/ 5560530 h 6858000"/>
              <a:gd name="connsiteX8" fmla="*/ 1358307 w 12192000"/>
              <a:gd name="connsiteY8" fmla="*/ 6626327 h 6858000"/>
              <a:gd name="connsiteX9" fmla="*/ 10833694 w 12192000"/>
              <a:gd name="connsiteY9" fmla="*/ 6626327 h 6858000"/>
              <a:gd name="connsiteX10" fmla="*/ 11899491 w 12192000"/>
              <a:gd name="connsiteY10" fmla="*/ 5560530 h 6858000"/>
              <a:gd name="connsiteX11" fmla="*/ 11899491 w 12192000"/>
              <a:gd name="connsiteY11" fmla="*/ 1297470 h 6858000"/>
              <a:gd name="connsiteX12" fmla="*/ 10833694 w 12192000"/>
              <a:gd name="connsiteY12" fmla="*/ 231673 h 6858000"/>
              <a:gd name="connsiteX13" fmla="*/ 1358307 w 12192000"/>
              <a:gd name="connsiteY13" fmla="*/ 231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58307" y="231673"/>
                </a:moveTo>
                <a:cubicBezTo>
                  <a:pt x="769684" y="231673"/>
                  <a:pt x="292510" y="708847"/>
                  <a:pt x="292510" y="1297470"/>
                </a:cubicBezTo>
                <a:lnTo>
                  <a:pt x="292510" y="5560530"/>
                </a:lnTo>
                <a:cubicBezTo>
                  <a:pt x="292510" y="6149153"/>
                  <a:pt x="769684" y="6626327"/>
                  <a:pt x="1358307" y="6626327"/>
                </a:cubicBezTo>
                <a:lnTo>
                  <a:pt x="10833694" y="6626327"/>
                </a:lnTo>
                <a:cubicBezTo>
                  <a:pt x="11422317" y="6626327"/>
                  <a:pt x="11899491" y="6149153"/>
                  <a:pt x="11899491" y="5560530"/>
                </a:cubicBezTo>
                <a:lnTo>
                  <a:pt x="11899491" y="1297470"/>
                </a:lnTo>
                <a:cubicBezTo>
                  <a:pt x="11899491" y="708847"/>
                  <a:pt x="11422317" y="231673"/>
                  <a:pt x="10833694" y="231673"/>
                </a:cubicBezTo>
                <a:lnTo>
                  <a:pt x="1358307" y="231673"/>
                </a:lnTo>
                <a:close/>
              </a:path>
            </a:pathLst>
          </a:custGeom>
          <a:solidFill>
            <a:srgbClr val="00527E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TW" altLang="en-US" dirty="0"/>
          </a:p>
        </p:txBody>
      </p:sp>
      <p:sp>
        <p:nvSpPr>
          <p:cNvPr id="8" name="副標題 2">
            <a:extLst>
              <a:ext uri="{FF2B5EF4-FFF2-40B4-BE49-F238E27FC236}">
                <a16:creationId xmlns:a16="http://schemas.microsoft.com/office/drawing/2014/main" id="{6ADDC215-9E3F-6B40-BD95-3495743D0E30}"/>
              </a:ext>
            </a:extLst>
          </p:cNvPr>
          <p:cNvSpPr txBox="1">
            <a:spLocks/>
          </p:cNvSpPr>
          <p:nvPr userDrawn="1"/>
        </p:nvSpPr>
        <p:spPr>
          <a:xfrm>
            <a:off x="11694788" y="6366035"/>
            <a:ext cx="437944" cy="443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en-US" altLang="zh-TW" sz="1600" b="1" dirty="0">
                <a:solidFill>
                  <a:schemeClr val="bg1">
                    <a:lumMod val="95000"/>
                  </a:schemeClr>
                </a:solidFill>
                <a:latin typeface="Source Han Sans TC" panose="020B0300000000000000" pitchFamily="34" charset="-128"/>
                <a:ea typeface="Source Han Sans TC" panose="020B0300000000000000" pitchFamily="34" charset="-128"/>
              </a:rPr>
              <a:t>01</a:t>
            </a:r>
            <a:endParaRPr kumimoji="1" lang="zh-TW" altLang="en-US" sz="1600" b="1" dirty="0">
              <a:solidFill>
                <a:schemeClr val="bg1">
                  <a:lumMod val="95000"/>
                </a:schemeClr>
              </a:solidFill>
              <a:latin typeface="Source Han Sans TC" panose="020B0300000000000000" pitchFamily="34" charset="-128"/>
              <a:ea typeface="Source Han Sans TC" panose="020B0300000000000000" pitchFamily="34" charset="-128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2C7B3E9-7C92-644A-97F1-5DFCD531D4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5359" y="122901"/>
            <a:ext cx="432619" cy="432619"/>
          </a:xfrm>
          <a:prstGeom prst="rect">
            <a:avLst/>
          </a:prstGeom>
        </p:spPr>
      </p:pic>
      <p:sp>
        <p:nvSpPr>
          <p:cNvPr id="12" name="內容版面配置區 3">
            <a:extLst>
              <a:ext uri="{FF2B5EF4-FFF2-40B4-BE49-F238E27FC236}">
                <a16:creationId xmlns:a16="http://schemas.microsoft.com/office/drawing/2014/main" id="{F3547DF9-224C-D740-864E-60443D105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40D8C2E4-3FDF-E44B-B2EE-1A1530DEC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1378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波浪底空白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F93DCD-E62C-EA4C-ABDB-7AEE75B3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F86F-3F6F-7240-A5BE-D8C9E148D1D8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636991-F17F-C04E-9AED-BBB8C544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30CB28-D4C8-B24C-B1CB-1BA118C3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3FF7-4477-124A-A117-044DFBC867D2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F9A16DC-FFF8-4D40-81FD-76AD0FC04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FDE9BA0-B3C3-3140-B015-15120F607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50" r="16330" b="48373"/>
          <a:stretch/>
        </p:blipFill>
        <p:spPr>
          <a:xfrm flipH="1">
            <a:off x="-139998" y="5667154"/>
            <a:ext cx="12471992" cy="11908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03277BD-B66D-834F-A7D8-886BA49CFF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79686" y="115173"/>
            <a:ext cx="432619" cy="426610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BAB6E74-67BC-B049-A52F-4CEA1294F114}"/>
              </a:ext>
            </a:extLst>
          </p:cNvPr>
          <p:cNvGrpSpPr/>
          <p:nvPr userDrawn="1"/>
        </p:nvGrpSpPr>
        <p:grpSpPr>
          <a:xfrm>
            <a:off x="-219812" y="328478"/>
            <a:ext cx="12595620" cy="18002"/>
            <a:chOff x="-219812" y="328478"/>
            <a:chExt cx="12595620" cy="18002"/>
          </a:xfrm>
        </p:grpSpPr>
        <p:sp>
          <p:nvSpPr>
            <p:cNvPr id="12" name="圓角矩形 11">
              <a:extLst>
                <a:ext uri="{FF2B5EF4-FFF2-40B4-BE49-F238E27FC236}">
                  <a16:creationId xmlns:a16="http://schemas.microsoft.com/office/drawing/2014/main" id="{B341D6E6-E247-D449-AD7E-88CE0D6D81C6}"/>
                </a:ext>
              </a:extLst>
            </p:cNvPr>
            <p:cNvSpPr/>
            <p:nvPr/>
          </p:nvSpPr>
          <p:spPr>
            <a:xfrm rot="16200000" flipH="1">
              <a:off x="9450808" y="-2578520"/>
              <a:ext cx="18000" cy="5832000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id="{FCCD5F9E-5823-B648-AEBF-1A7C148C8B1B}"/>
                </a:ext>
              </a:extLst>
            </p:cNvPr>
            <p:cNvSpPr/>
            <p:nvPr/>
          </p:nvSpPr>
          <p:spPr>
            <a:xfrm rot="5400000" flipH="1">
              <a:off x="2705188" y="-2596522"/>
              <a:ext cx="18000" cy="5868000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A7B5CC7D-38B0-994E-8B6C-3FD4C2484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118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藍logo線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F93DCD-E62C-EA4C-ABDB-7AEE75B3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F86F-3F6F-7240-A5BE-D8C9E148D1D8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636991-F17F-C04E-9AED-BBB8C544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30CB28-D4C8-B24C-B1CB-1BA118C3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3FF7-4477-124A-A117-044DFBC867D2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F9A16DC-FFF8-4D40-81FD-76AD0FC04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03277BD-B66D-834F-A7D8-886BA49CF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9686" y="115173"/>
            <a:ext cx="432619" cy="426610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BAB6E74-67BC-B049-A52F-4CEA1294F114}"/>
              </a:ext>
            </a:extLst>
          </p:cNvPr>
          <p:cNvGrpSpPr/>
          <p:nvPr userDrawn="1"/>
        </p:nvGrpSpPr>
        <p:grpSpPr>
          <a:xfrm>
            <a:off x="-219812" y="328478"/>
            <a:ext cx="12595620" cy="18002"/>
            <a:chOff x="-219812" y="328478"/>
            <a:chExt cx="12595620" cy="18002"/>
          </a:xfrm>
        </p:grpSpPr>
        <p:sp>
          <p:nvSpPr>
            <p:cNvPr id="12" name="圓角矩形 11">
              <a:extLst>
                <a:ext uri="{FF2B5EF4-FFF2-40B4-BE49-F238E27FC236}">
                  <a16:creationId xmlns:a16="http://schemas.microsoft.com/office/drawing/2014/main" id="{B341D6E6-E247-D449-AD7E-88CE0D6D81C6}"/>
                </a:ext>
              </a:extLst>
            </p:cNvPr>
            <p:cNvSpPr/>
            <p:nvPr/>
          </p:nvSpPr>
          <p:spPr>
            <a:xfrm rot="16200000" flipH="1">
              <a:off x="9450808" y="-2578520"/>
              <a:ext cx="18000" cy="5832000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id="{FCCD5F9E-5823-B648-AEBF-1A7C148C8B1B}"/>
                </a:ext>
              </a:extLst>
            </p:cNvPr>
            <p:cNvSpPr/>
            <p:nvPr/>
          </p:nvSpPr>
          <p:spPr>
            <a:xfrm rot="5400000" flipH="1">
              <a:off x="2705188" y="-2596522"/>
              <a:ext cx="18000" cy="5868000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sp>
        <p:nvSpPr>
          <p:cNvPr id="16" name="內容版面配置區 1">
            <a:extLst>
              <a:ext uri="{FF2B5EF4-FFF2-40B4-BE49-F238E27FC236}">
                <a16:creationId xmlns:a16="http://schemas.microsoft.com/office/drawing/2014/main" id="{4E86F986-7EF7-E440-9276-764F2BE4E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928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藍logo線條（純底色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C611076-B108-4F41-A06F-17593C9B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F86F-3F6F-7240-A5BE-D8C9E148D1D8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46DFD26-D1BB-8E45-8D88-0B0AE9D88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157A582-E50D-3344-9838-B03672B4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3FF7-4477-124A-A117-044DFBC867D2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2503F77-DF95-424B-AEDD-35E9C1E292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9686" y="115173"/>
            <a:ext cx="432619" cy="426610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BDCF61CB-B441-2A4A-BB27-675F6DB16423}"/>
              </a:ext>
            </a:extLst>
          </p:cNvPr>
          <p:cNvGrpSpPr/>
          <p:nvPr userDrawn="1"/>
        </p:nvGrpSpPr>
        <p:grpSpPr>
          <a:xfrm>
            <a:off x="-219812" y="328478"/>
            <a:ext cx="12595620" cy="18002"/>
            <a:chOff x="-219812" y="328478"/>
            <a:chExt cx="12595620" cy="18002"/>
          </a:xfrm>
        </p:grpSpPr>
        <p:sp>
          <p:nvSpPr>
            <p:cNvPr id="15" name="圓角矩形 14">
              <a:extLst>
                <a:ext uri="{FF2B5EF4-FFF2-40B4-BE49-F238E27FC236}">
                  <a16:creationId xmlns:a16="http://schemas.microsoft.com/office/drawing/2014/main" id="{0AA6E454-E37C-0649-99C4-FF5D7AB96F8D}"/>
                </a:ext>
              </a:extLst>
            </p:cNvPr>
            <p:cNvSpPr/>
            <p:nvPr/>
          </p:nvSpPr>
          <p:spPr>
            <a:xfrm rot="16200000" flipH="1">
              <a:off x="9450808" y="-2578520"/>
              <a:ext cx="18000" cy="5832000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圓角矩形 15">
              <a:extLst>
                <a:ext uri="{FF2B5EF4-FFF2-40B4-BE49-F238E27FC236}">
                  <a16:creationId xmlns:a16="http://schemas.microsoft.com/office/drawing/2014/main" id="{0B952E4A-A6BB-984E-BFAB-DE0937B0C64A}"/>
                </a:ext>
              </a:extLst>
            </p:cNvPr>
            <p:cNvSpPr/>
            <p:nvPr/>
          </p:nvSpPr>
          <p:spPr>
            <a:xfrm rot="5400000" flipH="1">
              <a:off x="2705188" y="-2596522"/>
              <a:ext cx="18000" cy="5868000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F0AC1C9A-B09B-2345-A339-A916FFB8E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367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純灰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233E90D-1EB7-5A42-95A0-5807EC7B1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577F715-C617-1D4D-AED9-96518F14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F86F-3F6F-7240-A5BE-D8C9E148D1D8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5476106-62A8-9549-B363-0C6E3067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1706CC2-1168-5343-9DD6-B299727C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3FF7-4477-124A-A117-044DFBC867D2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A5332778-8710-9940-B46F-C17B7C5C1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936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藍logo（純底色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CDD77374-854B-E445-A286-BF3BE633B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873" y="137540"/>
            <a:ext cx="432619" cy="42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7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錄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A21307A-3438-7448-B848-841CFB4DD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F86F-3F6F-7240-A5BE-D8C9E148D1D8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74B45B6-DC2E-4745-8F72-31F7187D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8A1E727-3E2C-7C47-91B3-517FFA591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3FF7-4477-124A-A117-044DFBC867D2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0D228B-F120-9D4D-89B1-9CB45D672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10" name="圓角矩形 9">
            <a:extLst>
              <a:ext uri="{FF2B5EF4-FFF2-40B4-BE49-F238E27FC236}">
                <a16:creationId xmlns:a16="http://schemas.microsoft.com/office/drawing/2014/main" id="{AAE00F78-93A3-5E42-9945-E297DCDC7923}"/>
              </a:ext>
            </a:extLst>
          </p:cNvPr>
          <p:cNvSpPr/>
          <p:nvPr userDrawn="1"/>
        </p:nvSpPr>
        <p:spPr>
          <a:xfrm>
            <a:off x="397412" y="380150"/>
            <a:ext cx="11397174" cy="6106571"/>
          </a:xfrm>
          <a:prstGeom prst="roundRect">
            <a:avLst>
              <a:gd name="adj" fmla="val 0"/>
            </a:avLst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3AACA3D-2032-254F-A9BC-F259B95517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051" y="6099147"/>
            <a:ext cx="284125" cy="22465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BB911A0-800D-9248-9958-8A055D3F04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7786" y="558800"/>
            <a:ext cx="284125" cy="224657"/>
          </a:xfrm>
          <a:prstGeom prst="rect">
            <a:avLst/>
          </a:prstGeom>
        </p:spPr>
      </p:pic>
      <p:sp>
        <p:nvSpPr>
          <p:cNvPr id="13" name="圓角矩形 12">
            <a:extLst>
              <a:ext uri="{FF2B5EF4-FFF2-40B4-BE49-F238E27FC236}">
                <a16:creationId xmlns:a16="http://schemas.microsoft.com/office/drawing/2014/main" id="{6A8788BA-54F7-B743-AE55-CF57A1340235}"/>
              </a:ext>
            </a:extLst>
          </p:cNvPr>
          <p:cNvSpPr/>
          <p:nvPr userDrawn="1"/>
        </p:nvSpPr>
        <p:spPr>
          <a:xfrm rot="5400000" flipH="1">
            <a:off x="3145311" y="3361870"/>
            <a:ext cx="36000" cy="6656051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id="{61638EF3-1275-E743-9E2D-29562A88D514}"/>
              </a:ext>
            </a:extLst>
          </p:cNvPr>
          <p:cNvSpPr/>
          <p:nvPr userDrawn="1"/>
        </p:nvSpPr>
        <p:spPr>
          <a:xfrm rot="5400000" flipH="1">
            <a:off x="9131111" y="-3166537"/>
            <a:ext cx="36000" cy="6656051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8C19A672-4516-624E-A7C5-641BBAF3D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8000"/>
          </a:blip>
          <a:srcRect t="24266"/>
          <a:stretch/>
        </p:blipFill>
        <p:spPr>
          <a:xfrm>
            <a:off x="8455513" y="380150"/>
            <a:ext cx="3330442" cy="23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2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逗點空白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8A98EDC-3548-B046-B6F3-B0DC74547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F86F-3F6F-7240-A5BE-D8C9E148D1D8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0D55FE8-BA36-6C47-993B-654680460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0603DCB-77EE-BD40-9FFF-366BF0C2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3FF7-4477-124A-A117-044DFBC867D2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2DE353D-A3A0-C74E-81A8-9303E87E4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223900" cy="6976589"/>
          </a:xfrm>
          <a:prstGeom prst="rect">
            <a:avLst/>
          </a:prstGeom>
        </p:spPr>
      </p:pic>
      <p:sp>
        <p:nvSpPr>
          <p:cNvPr id="6" name="圓角矩形 5">
            <a:extLst>
              <a:ext uri="{FF2B5EF4-FFF2-40B4-BE49-F238E27FC236}">
                <a16:creationId xmlns:a16="http://schemas.microsoft.com/office/drawing/2014/main" id="{3B0C1FAE-E548-3245-AD59-9F024947CEE0}"/>
              </a:ext>
            </a:extLst>
          </p:cNvPr>
          <p:cNvSpPr/>
          <p:nvPr userDrawn="1"/>
        </p:nvSpPr>
        <p:spPr>
          <a:xfrm>
            <a:off x="409770" y="372406"/>
            <a:ext cx="11397174" cy="610657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81AE4A6-174D-0942-AE89-4DB1938BB0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051" y="6099147"/>
            <a:ext cx="284125" cy="22465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48F38DB-B50F-EC40-9295-2AB2373D34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7786" y="558800"/>
            <a:ext cx="284125" cy="224657"/>
          </a:xfrm>
          <a:prstGeom prst="rect">
            <a:avLst/>
          </a:prstGeom>
        </p:spPr>
      </p:pic>
      <p:sp>
        <p:nvSpPr>
          <p:cNvPr id="9" name="圓角矩形 8">
            <a:extLst>
              <a:ext uri="{FF2B5EF4-FFF2-40B4-BE49-F238E27FC236}">
                <a16:creationId xmlns:a16="http://schemas.microsoft.com/office/drawing/2014/main" id="{D939FE94-9610-104D-86DC-564D41855054}"/>
              </a:ext>
            </a:extLst>
          </p:cNvPr>
          <p:cNvSpPr/>
          <p:nvPr userDrawn="1"/>
        </p:nvSpPr>
        <p:spPr>
          <a:xfrm rot="5400000" flipH="1">
            <a:off x="3145311" y="3361870"/>
            <a:ext cx="36000" cy="6656051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53D2DDE5-6800-9F46-9AFE-2B35D0C24004}"/>
              </a:ext>
            </a:extLst>
          </p:cNvPr>
          <p:cNvSpPr/>
          <p:nvPr userDrawn="1"/>
        </p:nvSpPr>
        <p:spPr>
          <a:xfrm rot="5400000" flipH="1">
            <a:off x="9131111" y="-3166537"/>
            <a:ext cx="36000" cy="6656051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內容版面配置區 3">
            <a:extLst>
              <a:ext uri="{FF2B5EF4-FFF2-40B4-BE49-F238E27FC236}">
                <a16:creationId xmlns:a16="http://schemas.microsoft.com/office/drawing/2014/main" id="{AB9C8109-7A2B-7B44-A7BE-F92A8143F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79000"/>
            <a:ext cx="5157787" cy="4410663"/>
          </a:xfrm>
        </p:spPr>
        <p:txBody>
          <a:bodyPr/>
          <a:lstStyle/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63" name="內容版面配置區 5">
            <a:extLst>
              <a:ext uri="{FF2B5EF4-FFF2-40B4-BE49-F238E27FC236}">
                <a16:creationId xmlns:a16="http://schemas.microsoft.com/office/drawing/2014/main" id="{79A7A39F-2F3C-C542-BEAA-4A44C2DF4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79000"/>
            <a:ext cx="5183188" cy="4410663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1571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098EB15-92F2-2F41-A2FE-66A80D9B3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8B7CB75-D15C-AA4C-A1C9-1F3C98DC1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138E89-6EAD-C843-AB59-A44FD0E82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FF86F-3F6F-7240-A5BE-D8C9E148D1D8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9AE7E56-77D4-3041-9004-834D33059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A4A076-6027-B14B-8A57-576EB76D8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03FF7-4477-124A-A117-044DFBC867D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5889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7" r:id="rId5"/>
    <p:sldLayoutId id="2147483654" r:id="rId6"/>
    <p:sldLayoutId id="2147483656" r:id="rId7"/>
    <p:sldLayoutId id="2147483652" r:id="rId8"/>
    <p:sldLayoutId id="2147483655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751DE073-0C51-5848-8F04-BF11B4806FCA}"/>
              </a:ext>
            </a:extLst>
          </p:cNvPr>
          <p:cNvSpPr txBox="1">
            <a:spLocks/>
          </p:cNvSpPr>
          <p:nvPr/>
        </p:nvSpPr>
        <p:spPr>
          <a:xfrm>
            <a:off x="853150" y="2988403"/>
            <a:ext cx="6900338" cy="9159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標題</a:t>
            </a:r>
          </a:p>
        </p:txBody>
      </p:sp>
      <p:sp>
        <p:nvSpPr>
          <p:cNvPr id="6" name="副標題 2">
            <a:extLst>
              <a:ext uri="{FF2B5EF4-FFF2-40B4-BE49-F238E27FC236}">
                <a16:creationId xmlns:a16="http://schemas.microsoft.com/office/drawing/2014/main" id="{9878BD54-C054-A446-8861-9A557DB0237E}"/>
              </a:ext>
            </a:extLst>
          </p:cNvPr>
          <p:cNvSpPr txBox="1">
            <a:spLocks/>
          </p:cNvSpPr>
          <p:nvPr/>
        </p:nvSpPr>
        <p:spPr>
          <a:xfrm>
            <a:off x="911783" y="3983725"/>
            <a:ext cx="6900338" cy="4196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TW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副標題</a:t>
            </a: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150B7BB3-80C1-BE43-8B38-0A1384766A04}"/>
              </a:ext>
            </a:extLst>
          </p:cNvPr>
          <p:cNvSpPr txBox="1">
            <a:spLocks/>
          </p:cNvSpPr>
          <p:nvPr/>
        </p:nvSpPr>
        <p:spPr>
          <a:xfrm>
            <a:off x="9338541" y="5724265"/>
            <a:ext cx="2758504" cy="5985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kumimoji="1"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輔仁大學 </a:t>
            </a:r>
            <a:r>
              <a:rPr kumimoji="1" lang="zh-TW" altLang="en-US" sz="20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單位名稱</a:t>
            </a:r>
            <a:endParaRPr kumimoji="1" lang="zh-TW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9870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3335055-72CC-8940-8F3A-CA033B8A71B6}"/>
              </a:ext>
            </a:extLst>
          </p:cNvPr>
          <p:cNvSpPr txBox="1">
            <a:spLocks/>
          </p:cNvSpPr>
          <p:nvPr/>
        </p:nvSpPr>
        <p:spPr>
          <a:xfrm>
            <a:off x="6703844" y="3798922"/>
            <a:ext cx="339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kumimoji="1" sz="3600" b="1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4400" dirty="0">
                <a:solidFill>
                  <a:schemeClr val="bg1"/>
                </a:solidFill>
              </a:rPr>
              <a:t>謝 謝 聆 聽</a:t>
            </a:r>
          </a:p>
        </p:txBody>
      </p:sp>
    </p:spTree>
    <p:extLst>
      <p:ext uri="{BB962C8B-B14F-4D97-AF65-F5344CB8AC3E}">
        <p14:creationId xmlns:p14="http://schemas.microsoft.com/office/powerpoint/2010/main" val="238954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3566A4F-85DB-5148-8247-734991150B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kumimoji="1"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09F772-D07D-2045-92D3-BB39B3587EF7}"/>
              </a:ext>
            </a:extLst>
          </p:cNvPr>
          <p:cNvSpPr txBox="1"/>
          <p:nvPr/>
        </p:nvSpPr>
        <p:spPr>
          <a:xfrm>
            <a:off x="5286885" y="760263"/>
            <a:ext cx="16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b="1" dirty="0">
              <a:solidFill>
                <a:srgbClr val="00527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2751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28DB341-3847-0941-B970-3F9ADD1DFAA9}"/>
              </a:ext>
            </a:extLst>
          </p:cNvPr>
          <p:cNvSpPr txBox="1"/>
          <p:nvPr/>
        </p:nvSpPr>
        <p:spPr>
          <a:xfrm>
            <a:off x="5286885" y="760263"/>
            <a:ext cx="16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kumimoji="1" sz="3600" b="1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標題</a:t>
            </a:r>
          </a:p>
        </p:txBody>
      </p:sp>
    </p:spTree>
    <p:extLst>
      <p:ext uri="{BB962C8B-B14F-4D97-AF65-F5344CB8AC3E}">
        <p14:creationId xmlns:p14="http://schemas.microsoft.com/office/powerpoint/2010/main" val="1905894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4">
            <a:extLst>
              <a:ext uri="{FF2B5EF4-FFF2-40B4-BE49-F238E27FC236}">
                <a16:creationId xmlns:a16="http://schemas.microsoft.com/office/drawing/2014/main" id="{90037718-092F-334D-AB65-B06425329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425379"/>
              </p:ext>
            </p:extLst>
          </p:nvPr>
        </p:nvGraphicFramePr>
        <p:xfrm>
          <a:off x="1394746" y="1625074"/>
          <a:ext cx="9402508" cy="447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277">
                  <a:extLst>
                    <a:ext uri="{9D8B030D-6E8A-4147-A177-3AD203B41FA5}">
                      <a16:colId xmlns:a16="http://schemas.microsoft.com/office/drawing/2014/main" val="4001931933"/>
                    </a:ext>
                  </a:extLst>
                </a:gridCol>
                <a:gridCol w="2935725">
                  <a:extLst>
                    <a:ext uri="{9D8B030D-6E8A-4147-A177-3AD203B41FA5}">
                      <a16:colId xmlns:a16="http://schemas.microsoft.com/office/drawing/2014/main" val="3301204851"/>
                    </a:ext>
                  </a:extLst>
                </a:gridCol>
                <a:gridCol w="1880502">
                  <a:extLst>
                    <a:ext uri="{9D8B030D-6E8A-4147-A177-3AD203B41FA5}">
                      <a16:colId xmlns:a16="http://schemas.microsoft.com/office/drawing/2014/main" val="2539847102"/>
                    </a:ext>
                  </a:extLst>
                </a:gridCol>
                <a:gridCol w="1880502">
                  <a:extLst>
                    <a:ext uri="{9D8B030D-6E8A-4147-A177-3AD203B41FA5}">
                      <a16:colId xmlns:a16="http://schemas.microsoft.com/office/drawing/2014/main" val="2419260007"/>
                    </a:ext>
                  </a:extLst>
                </a:gridCol>
                <a:gridCol w="1880502">
                  <a:extLst>
                    <a:ext uri="{9D8B030D-6E8A-4147-A177-3AD203B41FA5}">
                      <a16:colId xmlns:a16="http://schemas.microsoft.com/office/drawing/2014/main" val="1297141986"/>
                    </a:ext>
                  </a:extLst>
                </a:gridCol>
              </a:tblGrid>
              <a:tr h="51632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標題</a:t>
                      </a:r>
                    </a:p>
                  </a:txBody>
                  <a:tcPr anchor="ctr">
                    <a:solidFill>
                      <a:srgbClr val="0052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標題</a:t>
                      </a:r>
                    </a:p>
                  </a:txBody>
                  <a:tcPr anchor="ctr">
                    <a:solidFill>
                      <a:srgbClr val="0052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標題</a:t>
                      </a:r>
                    </a:p>
                  </a:txBody>
                  <a:tcPr anchor="ctr">
                    <a:solidFill>
                      <a:srgbClr val="0052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標題</a:t>
                      </a:r>
                    </a:p>
                  </a:txBody>
                  <a:tcPr anchor="ctr">
                    <a:solidFill>
                      <a:srgbClr val="0052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標題</a:t>
                      </a:r>
                    </a:p>
                  </a:txBody>
                  <a:tcPr anchor="ctr">
                    <a:solidFill>
                      <a:srgbClr val="005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493724"/>
                  </a:ext>
                </a:extLst>
              </a:tr>
              <a:tr h="989085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6787"/>
                  </a:ext>
                </a:extLst>
              </a:tr>
              <a:tr h="989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148984"/>
                  </a:ext>
                </a:extLst>
              </a:tr>
              <a:tr h="989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89499"/>
                  </a:ext>
                </a:extLst>
              </a:tr>
              <a:tr h="989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74044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9D6A9F1E-5AD6-8444-B669-ADB63C63642A}"/>
              </a:ext>
            </a:extLst>
          </p:cNvPr>
          <p:cNvSpPr txBox="1"/>
          <p:nvPr/>
        </p:nvSpPr>
        <p:spPr>
          <a:xfrm>
            <a:off x="5286885" y="760263"/>
            <a:ext cx="16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kumimoji="1" sz="3600" b="1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標題</a:t>
            </a:r>
          </a:p>
        </p:txBody>
      </p:sp>
    </p:spTree>
    <p:extLst>
      <p:ext uri="{BB962C8B-B14F-4D97-AF65-F5344CB8AC3E}">
        <p14:creationId xmlns:p14="http://schemas.microsoft.com/office/powerpoint/2010/main" val="3011323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4D7EA8-0DD9-414D-8039-D052D8540DC9}"/>
              </a:ext>
            </a:extLst>
          </p:cNvPr>
          <p:cNvSpPr txBox="1">
            <a:spLocks/>
          </p:cNvSpPr>
          <p:nvPr/>
        </p:nvSpPr>
        <p:spPr>
          <a:xfrm>
            <a:off x="694247" y="3345109"/>
            <a:ext cx="3175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kumimoji="1" sz="3600" b="1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5400" dirty="0">
                <a:solidFill>
                  <a:schemeClr val="bg1"/>
                </a:solidFill>
              </a:rPr>
              <a:t>目 錄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D6FB1CD-C38F-1447-9CFB-C89238233F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15253" y="2226627"/>
            <a:ext cx="933308" cy="93330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BDA8918-0312-664A-A6A8-74676CA0E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822" y="2140491"/>
            <a:ext cx="394991" cy="46621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CA662E6-7A17-4E45-B084-3C3562A45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822" y="3361620"/>
            <a:ext cx="394991" cy="46621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BDB86CC-9E38-3A4B-92C1-CA23C1A49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822" y="4582750"/>
            <a:ext cx="394991" cy="466219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BB18E89E-30B6-FB47-8D83-53E988B8D7D2}"/>
              </a:ext>
            </a:extLst>
          </p:cNvPr>
          <p:cNvSpPr txBox="1">
            <a:spLocks/>
          </p:cNvSpPr>
          <p:nvPr/>
        </p:nvSpPr>
        <p:spPr>
          <a:xfrm>
            <a:off x="6401199" y="2053921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項目一</a:t>
            </a:r>
            <a:endParaRPr kumimoji="1" lang="zh-TW" altLang="en-US" sz="4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7720F5A1-50EC-8C42-99CE-89ED2220EBEA}"/>
              </a:ext>
            </a:extLst>
          </p:cNvPr>
          <p:cNvSpPr txBox="1">
            <a:spLocks/>
          </p:cNvSpPr>
          <p:nvPr/>
        </p:nvSpPr>
        <p:spPr>
          <a:xfrm>
            <a:off x="6401199" y="3275050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項目二</a:t>
            </a:r>
            <a:endParaRPr kumimoji="1" lang="zh-TW" altLang="en-US" sz="4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50DB8BE8-5D61-E14E-AC16-4FD40E466D25}"/>
              </a:ext>
            </a:extLst>
          </p:cNvPr>
          <p:cNvSpPr txBox="1">
            <a:spLocks/>
          </p:cNvSpPr>
          <p:nvPr/>
        </p:nvSpPr>
        <p:spPr>
          <a:xfrm>
            <a:off x="6401199" y="4496179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項目三</a:t>
            </a:r>
            <a:endParaRPr kumimoji="1" lang="zh-TW" altLang="en-US" sz="4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5813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290936D0-B068-3E4F-ABBE-C92B5BF16F18}"/>
              </a:ext>
            </a:extLst>
          </p:cNvPr>
          <p:cNvGrpSpPr/>
          <p:nvPr/>
        </p:nvGrpSpPr>
        <p:grpSpPr>
          <a:xfrm>
            <a:off x="7505911" y="2069003"/>
            <a:ext cx="3689372" cy="4409974"/>
            <a:chOff x="7036217" y="1508721"/>
            <a:chExt cx="3689372" cy="440997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47A9F2B9-2A65-7449-9823-205059BF9DAA}"/>
                </a:ext>
              </a:extLst>
            </p:cNvPr>
            <p:cNvSpPr/>
            <p:nvPr/>
          </p:nvSpPr>
          <p:spPr>
            <a:xfrm rot="16200000">
              <a:off x="6792811" y="2624075"/>
              <a:ext cx="3532017" cy="3045194"/>
            </a:xfrm>
            <a:custGeom>
              <a:avLst/>
              <a:gdLst>
                <a:gd name="connsiteX0" fmla="*/ 4242316 w 4242316"/>
                <a:gd name="connsiteY0" fmla="*/ 562708 h 3657591"/>
                <a:gd name="connsiteX1" fmla="*/ 4117817 w 4242316"/>
                <a:gd name="connsiteY1" fmla="*/ 562708 h 3657591"/>
                <a:gd name="connsiteX2" fmla="*/ 4117817 w 4242316"/>
                <a:gd name="connsiteY2" fmla="*/ 3094883 h 3657591"/>
                <a:gd name="connsiteX3" fmla="*/ 3555109 w 4242316"/>
                <a:gd name="connsiteY3" fmla="*/ 3657591 h 3657591"/>
                <a:gd name="connsiteX4" fmla="*/ 0 w 4242316"/>
                <a:gd name="connsiteY4" fmla="*/ 3657591 h 3657591"/>
                <a:gd name="connsiteX5" fmla="*/ 0 w 4242316"/>
                <a:gd name="connsiteY5" fmla="*/ 3094883 h 3657591"/>
                <a:gd name="connsiteX6" fmla="*/ 3555109 w 4242316"/>
                <a:gd name="connsiteY6" fmla="*/ 3094883 h 3657591"/>
                <a:gd name="connsiteX7" fmla="*/ 3555109 w 4242316"/>
                <a:gd name="connsiteY7" fmla="*/ 562708 h 3657591"/>
                <a:gd name="connsiteX8" fmla="*/ 3430609 w 4242316"/>
                <a:gd name="connsiteY8" fmla="*/ 562708 h 3657591"/>
                <a:gd name="connsiteX9" fmla="*/ 3836463 w 4242316"/>
                <a:gd name="connsiteY9" fmla="*/ 0 h 365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2316" h="3657591">
                  <a:moveTo>
                    <a:pt x="4242316" y="562708"/>
                  </a:moveTo>
                  <a:lnTo>
                    <a:pt x="4117817" y="562708"/>
                  </a:lnTo>
                  <a:lnTo>
                    <a:pt x="4117817" y="3094883"/>
                  </a:lnTo>
                  <a:lnTo>
                    <a:pt x="3555109" y="3657591"/>
                  </a:lnTo>
                  <a:lnTo>
                    <a:pt x="0" y="3657591"/>
                  </a:lnTo>
                  <a:lnTo>
                    <a:pt x="0" y="3094883"/>
                  </a:lnTo>
                  <a:lnTo>
                    <a:pt x="3555109" y="3094883"/>
                  </a:lnTo>
                  <a:lnTo>
                    <a:pt x="3555109" y="562708"/>
                  </a:lnTo>
                  <a:lnTo>
                    <a:pt x="3430609" y="562708"/>
                  </a:lnTo>
                  <a:lnTo>
                    <a:pt x="3836463" y="0"/>
                  </a:lnTo>
                  <a:close/>
                </a:path>
              </a:pathLst>
            </a:custGeom>
            <a:solidFill>
              <a:srgbClr val="B81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0ABB3C5E-2C1E-1343-9A05-1293CE9FA248}"/>
                </a:ext>
              </a:extLst>
            </p:cNvPr>
            <p:cNvSpPr/>
            <p:nvPr/>
          </p:nvSpPr>
          <p:spPr>
            <a:xfrm rot="16200000">
              <a:off x="6678926" y="1866017"/>
              <a:ext cx="4403959" cy="3689367"/>
            </a:xfrm>
            <a:custGeom>
              <a:avLst/>
              <a:gdLst>
                <a:gd name="connsiteX0" fmla="*/ 5289608 w 5289608"/>
                <a:gd name="connsiteY0" fmla="*/ 562708 h 4431309"/>
                <a:gd name="connsiteX1" fmla="*/ 5165108 w 5289608"/>
                <a:gd name="connsiteY1" fmla="*/ 562708 h 4431309"/>
                <a:gd name="connsiteX2" fmla="*/ 5165108 w 5289608"/>
                <a:gd name="connsiteY2" fmla="*/ 3868601 h 4431309"/>
                <a:gd name="connsiteX3" fmla="*/ 4602401 w 5289608"/>
                <a:gd name="connsiteY3" fmla="*/ 4431309 h 4431309"/>
                <a:gd name="connsiteX4" fmla="*/ 0 w 5289608"/>
                <a:gd name="connsiteY4" fmla="*/ 4431309 h 4431309"/>
                <a:gd name="connsiteX5" fmla="*/ 0 w 5289608"/>
                <a:gd name="connsiteY5" fmla="*/ 3868601 h 4431309"/>
                <a:gd name="connsiteX6" fmla="*/ 4602401 w 5289608"/>
                <a:gd name="connsiteY6" fmla="*/ 3868601 h 4431309"/>
                <a:gd name="connsiteX7" fmla="*/ 4602401 w 5289608"/>
                <a:gd name="connsiteY7" fmla="*/ 562708 h 4431309"/>
                <a:gd name="connsiteX8" fmla="*/ 4477901 w 5289608"/>
                <a:gd name="connsiteY8" fmla="*/ 562708 h 4431309"/>
                <a:gd name="connsiteX9" fmla="*/ 4883755 w 5289608"/>
                <a:gd name="connsiteY9" fmla="*/ 0 h 443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9608" h="4431309">
                  <a:moveTo>
                    <a:pt x="5289608" y="562708"/>
                  </a:moveTo>
                  <a:lnTo>
                    <a:pt x="5165108" y="562708"/>
                  </a:lnTo>
                  <a:lnTo>
                    <a:pt x="5165108" y="3868601"/>
                  </a:lnTo>
                  <a:lnTo>
                    <a:pt x="4602401" y="4431309"/>
                  </a:lnTo>
                  <a:lnTo>
                    <a:pt x="0" y="4431309"/>
                  </a:lnTo>
                  <a:lnTo>
                    <a:pt x="0" y="3868601"/>
                  </a:lnTo>
                  <a:lnTo>
                    <a:pt x="4602401" y="3868601"/>
                  </a:lnTo>
                  <a:lnTo>
                    <a:pt x="4602401" y="562708"/>
                  </a:lnTo>
                  <a:lnTo>
                    <a:pt x="4477901" y="562708"/>
                  </a:lnTo>
                  <a:lnTo>
                    <a:pt x="4883755" y="0"/>
                  </a:lnTo>
                  <a:close/>
                </a:path>
              </a:pathLst>
            </a:cu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067E310-5FFB-7947-BB8B-167AE54149D6}"/>
                </a:ext>
              </a:extLst>
            </p:cNvPr>
            <p:cNvSpPr/>
            <p:nvPr/>
          </p:nvSpPr>
          <p:spPr>
            <a:xfrm rot="16200000">
              <a:off x="6908736" y="3385007"/>
              <a:ext cx="2655984" cy="2401021"/>
            </a:xfrm>
            <a:custGeom>
              <a:avLst/>
              <a:gdLst>
                <a:gd name="connsiteX0" fmla="*/ 2496508 w 3190111"/>
                <a:gd name="connsiteY0" fmla="*/ 2321164 h 2883873"/>
                <a:gd name="connsiteX1" fmla="*/ 2496508 w 3190111"/>
                <a:gd name="connsiteY1" fmla="*/ 2883872 h 2883873"/>
                <a:gd name="connsiteX2" fmla="*/ 0 w 3190111"/>
                <a:gd name="connsiteY2" fmla="*/ 2883872 h 2883873"/>
                <a:gd name="connsiteX3" fmla="*/ 0 w 3190111"/>
                <a:gd name="connsiteY3" fmla="*/ 2321164 h 2883873"/>
                <a:gd name="connsiteX4" fmla="*/ 3190111 w 3190111"/>
                <a:gd name="connsiteY4" fmla="*/ 562708 h 2883873"/>
                <a:gd name="connsiteX5" fmla="*/ 3062414 w 3190111"/>
                <a:gd name="connsiteY5" fmla="*/ 562708 h 2883873"/>
                <a:gd name="connsiteX6" fmla="*/ 3062414 w 3190111"/>
                <a:gd name="connsiteY6" fmla="*/ 2321165 h 2883873"/>
                <a:gd name="connsiteX7" fmla="*/ 3065612 w 3190111"/>
                <a:gd name="connsiteY7" fmla="*/ 2321165 h 2883873"/>
                <a:gd name="connsiteX8" fmla="*/ 2499706 w 3190111"/>
                <a:gd name="connsiteY8" fmla="*/ 2883873 h 2883873"/>
                <a:gd name="connsiteX9" fmla="*/ 2499706 w 3190111"/>
                <a:gd name="connsiteY9" fmla="*/ 2321165 h 2883873"/>
                <a:gd name="connsiteX10" fmla="*/ 2499706 w 3190111"/>
                <a:gd name="connsiteY10" fmla="*/ 562708 h 2883873"/>
                <a:gd name="connsiteX11" fmla="*/ 2378404 w 3190111"/>
                <a:gd name="connsiteY11" fmla="*/ 562708 h 2883873"/>
                <a:gd name="connsiteX12" fmla="*/ 2784258 w 3190111"/>
                <a:gd name="connsiteY12" fmla="*/ 0 h 28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111" h="2883873">
                  <a:moveTo>
                    <a:pt x="2496508" y="2321164"/>
                  </a:moveTo>
                  <a:lnTo>
                    <a:pt x="2496508" y="2883872"/>
                  </a:lnTo>
                  <a:lnTo>
                    <a:pt x="0" y="2883872"/>
                  </a:lnTo>
                  <a:lnTo>
                    <a:pt x="0" y="2321164"/>
                  </a:lnTo>
                  <a:close/>
                  <a:moveTo>
                    <a:pt x="3190111" y="562708"/>
                  </a:moveTo>
                  <a:lnTo>
                    <a:pt x="3062414" y="562708"/>
                  </a:lnTo>
                  <a:lnTo>
                    <a:pt x="3062414" y="2321165"/>
                  </a:lnTo>
                  <a:lnTo>
                    <a:pt x="3065612" y="2321165"/>
                  </a:lnTo>
                  <a:lnTo>
                    <a:pt x="2499706" y="2883873"/>
                  </a:lnTo>
                  <a:lnTo>
                    <a:pt x="2499706" y="2321165"/>
                  </a:lnTo>
                  <a:lnTo>
                    <a:pt x="2499706" y="562708"/>
                  </a:lnTo>
                  <a:lnTo>
                    <a:pt x="2378404" y="562708"/>
                  </a:lnTo>
                  <a:lnTo>
                    <a:pt x="2784258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B0878292-02C1-FA4A-A73A-7D8A97DC2EA8}"/>
                </a:ext>
              </a:extLst>
            </p:cNvPr>
            <p:cNvSpPr/>
            <p:nvPr/>
          </p:nvSpPr>
          <p:spPr>
            <a:xfrm rot="16200000">
              <a:off x="7022455" y="4148086"/>
              <a:ext cx="1784373" cy="1756845"/>
            </a:xfrm>
            <a:custGeom>
              <a:avLst/>
              <a:gdLst>
                <a:gd name="connsiteX0" fmla="*/ 2143216 w 2143216"/>
                <a:gd name="connsiteY0" fmla="*/ 562708 h 2110152"/>
                <a:gd name="connsiteX1" fmla="*/ 2018715 w 2143216"/>
                <a:gd name="connsiteY1" fmla="*/ 562708 h 2110152"/>
                <a:gd name="connsiteX2" fmla="*/ 2018715 w 2143216"/>
                <a:gd name="connsiteY2" fmla="*/ 1547444 h 2110152"/>
                <a:gd name="connsiteX3" fmla="*/ 1456007 w 2143216"/>
                <a:gd name="connsiteY3" fmla="*/ 2110152 h 2110152"/>
                <a:gd name="connsiteX4" fmla="*/ 1456007 w 2143216"/>
                <a:gd name="connsiteY4" fmla="*/ 2110151 h 2110152"/>
                <a:gd name="connsiteX5" fmla="*/ 0 w 2143216"/>
                <a:gd name="connsiteY5" fmla="*/ 2110151 h 2110152"/>
                <a:gd name="connsiteX6" fmla="*/ 0 w 2143216"/>
                <a:gd name="connsiteY6" fmla="*/ 1547443 h 2110152"/>
                <a:gd name="connsiteX7" fmla="*/ 1456007 w 2143216"/>
                <a:gd name="connsiteY7" fmla="*/ 1547443 h 2110152"/>
                <a:gd name="connsiteX8" fmla="*/ 1456007 w 2143216"/>
                <a:gd name="connsiteY8" fmla="*/ 562708 h 2110152"/>
                <a:gd name="connsiteX9" fmla="*/ 1331509 w 2143216"/>
                <a:gd name="connsiteY9" fmla="*/ 562708 h 2110152"/>
                <a:gd name="connsiteX10" fmla="*/ 1737363 w 2143216"/>
                <a:gd name="connsiteY10" fmla="*/ 0 h 21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43216" h="2110152">
                  <a:moveTo>
                    <a:pt x="2143216" y="562708"/>
                  </a:moveTo>
                  <a:lnTo>
                    <a:pt x="2018715" y="562708"/>
                  </a:lnTo>
                  <a:lnTo>
                    <a:pt x="2018715" y="1547444"/>
                  </a:lnTo>
                  <a:lnTo>
                    <a:pt x="1456007" y="2110152"/>
                  </a:lnTo>
                  <a:lnTo>
                    <a:pt x="1456007" y="2110151"/>
                  </a:lnTo>
                  <a:lnTo>
                    <a:pt x="0" y="2110151"/>
                  </a:lnTo>
                  <a:lnTo>
                    <a:pt x="0" y="1547443"/>
                  </a:lnTo>
                  <a:lnTo>
                    <a:pt x="1456007" y="1547443"/>
                  </a:lnTo>
                  <a:lnTo>
                    <a:pt x="1456007" y="562708"/>
                  </a:lnTo>
                  <a:lnTo>
                    <a:pt x="1331509" y="562708"/>
                  </a:lnTo>
                  <a:lnTo>
                    <a:pt x="1737363" y="0"/>
                  </a:lnTo>
                  <a:close/>
                </a:path>
              </a:pathLst>
            </a:custGeom>
            <a:solidFill>
              <a:srgbClr val="BFA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45912242-1515-F844-BAA2-E68AFE3C210A}"/>
              </a:ext>
            </a:extLst>
          </p:cNvPr>
          <p:cNvGrpSpPr/>
          <p:nvPr/>
        </p:nvGrpSpPr>
        <p:grpSpPr>
          <a:xfrm>
            <a:off x="6614855" y="2060857"/>
            <a:ext cx="692092" cy="3347483"/>
            <a:chOff x="6145161" y="1500575"/>
            <a:chExt cx="692092" cy="3347483"/>
          </a:xfrm>
        </p:grpSpPr>
        <p:grpSp>
          <p:nvGrpSpPr>
            <p:cNvPr id="8" name="Group 39">
              <a:extLst>
                <a:ext uri="{FF2B5EF4-FFF2-40B4-BE49-F238E27FC236}">
                  <a16:creationId xmlns:a16="http://schemas.microsoft.com/office/drawing/2014/main" id="{FA3E85A0-CB17-904E-B0A2-1A41C5058456}"/>
                </a:ext>
              </a:extLst>
            </p:cNvPr>
            <p:cNvGrpSpPr/>
            <p:nvPr/>
          </p:nvGrpSpPr>
          <p:grpSpPr>
            <a:xfrm>
              <a:off x="6145161" y="1500575"/>
              <a:ext cx="692092" cy="692092"/>
              <a:chOff x="6369311" y="2040370"/>
              <a:chExt cx="755703" cy="755703"/>
            </a:xfrm>
            <a:solidFill>
              <a:srgbClr val="00527E"/>
            </a:solidFill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7068B86D-F6C2-F84D-B8D6-828C7F724AED}"/>
                  </a:ext>
                </a:extLst>
              </p:cNvPr>
              <p:cNvSpPr/>
              <p:nvPr/>
            </p:nvSpPr>
            <p:spPr>
              <a:xfrm>
                <a:off x="6369311" y="2040370"/>
                <a:ext cx="755703" cy="755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C7DF59FF-DA94-AC4A-BEF4-BF54E14911B6}"/>
                  </a:ext>
                </a:extLst>
              </p:cNvPr>
              <p:cNvSpPr txBox="1"/>
              <p:nvPr/>
            </p:nvSpPr>
            <p:spPr>
              <a:xfrm>
                <a:off x="6646307" y="2208373"/>
                <a:ext cx="201710" cy="39613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Group 40">
              <a:extLst>
                <a:ext uri="{FF2B5EF4-FFF2-40B4-BE49-F238E27FC236}">
                  <a16:creationId xmlns:a16="http://schemas.microsoft.com/office/drawing/2014/main" id="{FE158FB1-BA56-F348-9348-83488B79BB20}"/>
                </a:ext>
              </a:extLst>
            </p:cNvPr>
            <p:cNvGrpSpPr/>
            <p:nvPr/>
          </p:nvGrpSpPr>
          <p:grpSpPr>
            <a:xfrm>
              <a:off x="6145161" y="2385705"/>
              <a:ext cx="692092" cy="692092"/>
              <a:chOff x="6369311" y="2992454"/>
              <a:chExt cx="755703" cy="755703"/>
            </a:xfrm>
            <a:solidFill>
              <a:srgbClr val="B81A3A"/>
            </a:solidFill>
          </p:grpSpPr>
          <p:sp>
            <p:nvSpPr>
              <p:cNvPr id="20" name="Oval 8">
                <a:extLst>
                  <a:ext uri="{FF2B5EF4-FFF2-40B4-BE49-F238E27FC236}">
                    <a16:creationId xmlns:a16="http://schemas.microsoft.com/office/drawing/2014/main" id="{D67CBD71-8A16-CA4A-974F-76137D9F6E79}"/>
                  </a:ext>
                </a:extLst>
              </p:cNvPr>
              <p:cNvSpPr/>
              <p:nvPr/>
            </p:nvSpPr>
            <p:spPr>
              <a:xfrm>
                <a:off x="6369311" y="2992454"/>
                <a:ext cx="755703" cy="755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TextBox 12">
                <a:extLst>
                  <a:ext uri="{FF2B5EF4-FFF2-40B4-BE49-F238E27FC236}">
                    <a16:creationId xmlns:a16="http://schemas.microsoft.com/office/drawing/2014/main" id="{18992ADD-97C8-AE48-B13D-87A966468DFE}"/>
                  </a:ext>
                </a:extLst>
              </p:cNvPr>
              <p:cNvSpPr txBox="1"/>
              <p:nvPr/>
            </p:nvSpPr>
            <p:spPr>
              <a:xfrm>
                <a:off x="6646306" y="3160455"/>
                <a:ext cx="201710" cy="39613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Group 41">
              <a:extLst>
                <a:ext uri="{FF2B5EF4-FFF2-40B4-BE49-F238E27FC236}">
                  <a16:creationId xmlns:a16="http://schemas.microsoft.com/office/drawing/2014/main" id="{7FD6DE82-8E26-A84F-9DE0-59DFC008215D}"/>
                </a:ext>
              </a:extLst>
            </p:cNvPr>
            <p:cNvGrpSpPr/>
            <p:nvPr/>
          </p:nvGrpSpPr>
          <p:grpSpPr>
            <a:xfrm>
              <a:off x="6145161" y="3270835"/>
              <a:ext cx="692092" cy="692092"/>
              <a:chOff x="6369310" y="3944537"/>
              <a:chExt cx="755703" cy="755703"/>
            </a:xfrm>
            <a:solidFill>
              <a:srgbClr val="C9CACA"/>
            </a:solidFill>
          </p:grpSpPr>
          <p:sp>
            <p:nvSpPr>
              <p:cNvPr id="18" name="Oval 10">
                <a:extLst>
                  <a:ext uri="{FF2B5EF4-FFF2-40B4-BE49-F238E27FC236}">
                    <a16:creationId xmlns:a16="http://schemas.microsoft.com/office/drawing/2014/main" id="{6887A1DE-3C67-5D4A-8591-3D62E80D0E77}"/>
                  </a:ext>
                </a:extLst>
              </p:cNvPr>
              <p:cNvSpPr/>
              <p:nvPr/>
            </p:nvSpPr>
            <p:spPr>
              <a:xfrm>
                <a:off x="6369310" y="3944537"/>
                <a:ext cx="755703" cy="755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id="{D64FED76-FF54-D249-98A3-F8733D6F9289}"/>
                  </a:ext>
                </a:extLst>
              </p:cNvPr>
              <p:cNvSpPr txBox="1"/>
              <p:nvPr/>
            </p:nvSpPr>
            <p:spPr>
              <a:xfrm>
                <a:off x="6646306" y="4114593"/>
                <a:ext cx="201710" cy="39613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Group 42">
              <a:extLst>
                <a:ext uri="{FF2B5EF4-FFF2-40B4-BE49-F238E27FC236}">
                  <a16:creationId xmlns:a16="http://schemas.microsoft.com/office/drawing/2014/main" id="{739F09ED-498C-9248-97F7-E95A98DF4A53}"/>
                </a:ext>
              </a:extLst>
            </p:cNvPr>
            <p:cNvGrpSpPr/>
            <p:nvPr/>
          </p:nvGrpSpPr>
          <p:grpSpPr>
            <a:xfrm>
              <a:off x="6145161" y="4155966"/>
              <a:ext cx="692092" cy="692092"/>
              <a:chOff x="6369311" y="4900725"/>
              <a:chExt cx="755703" cy="755703"/>
            </a:xfrm>
            <a:solidFill>
              <a:srgbClr val="BFA679"/>
            </a:solidFill>
          </p:grpSpPr>
          <p:sp>
            <p:nvSpPr>
              <p:cNvPr id="16" name="Oval 9">
                <a:extLst>
                  <a:ext uri="{FF2B5EF4-FFF2-40B4-BE49-F238E27FC236}">
                    <a16:creationId xmlns:a16="http://schemas.microsoft.com/office/drawing/2014/main" id="{860E4767-A47E-AC40-90A4-734799FF3D62}"/>
                  </a:ext>
                </a:extLst>
              </p:cNvPr>
              <p:cNvSpPr/>
              <p:nvPr/>
            </p:nvSpPr>
            <p:spPr>
              <a:xfrm>
                <a:off x="6369311" y="4900725"/>
                <a:ext cx="755703" cy="755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" name="TextBox 14">
                <a:extLst>
                  <a:ext uri="{FF2B5EF4-FFF2-40B4-BE49-F238E27FC236}">
                    <a16:creationId xmlns:a16="http://schemas.microsoft.com/office/drawing/2014/main" id="{EE3B2629-315C-CF49-905E-125A80E28CCD}"/>
                  </a:ext>
                </a:extLst>
              </p:cNvPr>
              <p:cNvSpPr txBox="1"/>
              <p:nvPr/>
            </p:nvSpPr>
            <p:spPr>
              <a:xfrm>
                <a:off x="6646307" y="5068728"/>
                <a:ext cx="201710" cy="39613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0C3EA141-962B-934B-AC93-D722CA5399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4910" y="2579349"/>
              <a:ext cx="322522" cy="276449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2DA46CCC-1286-2149-AB95-E1BBE1DEB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6966" y="1675824"/>
              <a:ext cx="338411" cy="341589"/>
            </a:xfrm>
            <a:custGeom>
              <a:avLst/>
              <a:gdLst>
                <a:gd name="T0" fmla="*/ 49 w 99"/>
                <a:gd name="T1" fmla="*/ 0 h 100"/>
                <a:gd name="T2" fmla="*/ 99 w 99"/>
                <a:gd name="T3" fmla="*/ 50 h 100"/>
                <a:gd name="T4" fmla="*/ 49 w 99"/>
                <a:gd name="T5" fmla="*/ 100 h 100"/>
                <a:gd name="T6" fmla="*/ 0 w 99"/>
                <a:gd name="T7" fmla="*/ 50 h 100"/>
                <a:gd name="T8" fmla="*/ 49 w 99"/>
                <a:gd name="T9" fmla="*/ 0 h 100"/>
                <a:gd name="T10" fmla="*/ 45 w 99"/>
                <a:gd name="T11" fmla="*/ 15 h 100"/>
                <a:gd name="T12" fmla="*/ 45 w 99"/>
                <a:gd name="T13" fmla="*/ 44 h 100"/>
                <a:gd name="T14" fmla="*/ 54 w 99"/>
                <a:gd name="T15" fmla="*/ 44 h 100"/>
                <a:gd name="T16" fmla="*/ 54 w 99"/>
                <a:gd name="T17" fmla="*/ 15 h 100"/>
                <a:gd name="T18" fmla="*/ 45 w 99"/>
                <a:gd name="T19" fmla="*/ 15 h 100"/>
                <a:gd name="T20" fmla="*/ 67 w 99"/>
                <a:gd name="T21" fmla="*/ 24 h 100"/>
                <a:gd name="T22" fmla="*/ 61 w 99"/>
                <a:gd name="T23" fmla="*/ 32 h 100"/>
                <a:gd name="T24" fmla="*/ 64 w 99"/>
                <a:gd name="T25" fmla="*/ 35 h 100"/>
                <a:gd name="T26" fmla="*/ 70 w 99"/>
                <a:gd name="T27" fmla="*/ 50 h 100"/>
                <a:gd name="T28" fmla="*/ 64 w 99"/>
                <a:gd name="T29" fmla="*/ 65 h 100"/>
                <a:gd name="T30" fmla="*/ 49 w 99"/>
                <a:gd name="T31" fmla="*/ 71 h 100"/>
                <a:gd name="T32" fmla="*/ 35 w 99"/>
                <a:gd name="T33" fmla="*/ 65 h 100"/>
                <a:gd name="T34" fmla="*/ 28 w 99"/>
                <a:gd name="T35" fmla="*/ 50 h 100"/>
                <a:gd name="T36" fmla="*/ 35 w 99"/>
                <a:gd name="T37" fmla="*/ 35 h 100"/>
                <a:gd name="T38" fmla="*/ 37 w 99"/>
                <a:gd name="T39" fmla="*/ 32 h 100"/>
                <a:gd name="T40" fmla="*/ 31 w 99"/>
                <a:gd name="T41" fmla="*/ 24 h 100"/>
                <a:gd name="T42" fmla="*/ 27 w 99"/>
                <a:gd name="T43" fmla="*/ 28 h 100"/>
                <a:gd name="T44" fmla="*/ 18 w 99"/>
                <a:gd name="T45" fmla="*/ 50 h 100"/>
                <a:gd name="T46" fmla="*/ 27 w 99"/>
                <a:gd name="T47" fmla="*/ 72 h 100"/>
                <a:gd name="T48" fmla="*/ 49 w 99"/>
                <a:gd name="T49" fmla="*/ 81 h 100"/>
                <a:gd name="T50" fmla="*/ 72 w 99"/>
                <a:gd name="T51" fmla="*/ 72 h 100"/>
                <a:gd name="T52" fmla="*/ 81 w 99"/>
                <a:gd name="T53" fmla="*/ 50 h 100"/>
                <a:gd name="T54" fmla="*/ 72 w 99"/>
                <a:gd name="T55" fmla="*/ 28 h 100"/>
                <a:gd name="T56" fmla="*/ 67 w 99"/>
                <a:gd name="T57" fmla="*/ 2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100">
                  <a:moveTo>
                    <a:pt x="49" y="0"/>
                  </a:moveTo>
                  <a:cubicBezTo>
                    <a:pt x="77" y="0"/>
                    <a:pt x="99" y="22"/>
                    <a:pt x="99" y="50"/>
                  </a:cubicBezTo>
                  <a:cubicBezTo>
                    <a:pt x="99" y="77"/>
                    <a:pt x="77" y="100"/>
                    <a:pt x="49" y="100"/>
                  </a:cubicBezTo>
                  <a:cubicBezTo>
                    <a:pt x="22" y="100"/>
                    <a:pt x="0" y="77"/>
                    <a:pt x="0" y="50"/>
                  </a:cubicBezTo>
                  <a:cubicBezTo>
                    <a:pt x="0" y="22"/>
                    <a:pt x="22" y="0"/>
                    <a:pt x="49" y="0"/>
                  </a:cubicBezTo>
                  <a:close/>
                  <a:moveTo>
                    <a:pt x="45" y="15"/>
                  </a:moveTo>
                  <a:cubicBezTo>
                    <a:pt x="45" y="44"/>
                    <a:pt x="45" y="44"/>
                    <a:pt x="45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5" y="15"/>
                    <a:pt x="45" y="15"/>
                    <a:pt x="45" y="15"/>
                  </a:cubicBezTo>
                  <a:close/>
                  <a:moveTo>
                    <a:pt x="67" y="24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2" y="33"/>
                    <a:pt x="63" y="34"/>
                    <a:pt x="64" y="35"/>
                  </a:cubicBezTo>
                  <a:cubicBezTo>
                    <a:pt x="68" y="39"/>
                    <a:pt x="70" y="44"/>
                    <a:pt x="70" y="50"/>
                  </a:cubicBezTo>
                  <a:cubicBezTo>
                    <a:pt x="70" y="55"/>
                    <a:pt x="68" y="61"/>
                    <a:pt x="64" y="65"/>
                  </a:cubicBezTo>
                  <a:cubicBezTo>
                    <a:pt x="60" y="68"/>
                    <a:pt x="55" y="71"/>
                    <a:pt x="49" y="71"/>
                  </a:cubicBezTo>
                  <a:cubicBezTo>
                    <a:pt x="44" y="71"/>
                    <a:pt x="38" y="68"/>
                    <a:pt x="35" y="65"/>
                  </a:cubicBezTo>
                  <a:cubicBezTo>
                    <a:pt x="31" y="61"/>
                    <a:pt x="28" y="55"/>
                    <a:pt x="28" y="50"/>
                  </a:cubicBezTo>
                  <a:cubicBezTo>
                    <a:pt x="28" y="44"/>
                    <a:pt x="31" y="39"/>
                    <a:pt x="35" y="35"/>
                  </a:cubicBezTo>
                  <a:cubicBezTo>
                    <a:pt x="35" y="34"/>
                    <a:pt x="36" y="33"/>
                    <a:pt x="37" y="32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0" y="25"/>
                    <a:pt x="29" y="26"/>
                    <a:pt x="27" y="28"/>
                  </a:cubicBezTo>
                  <a:cubicBezTo>
                    <a:pt x="22" y="33"/>
                    <a:pt x="18" y="41"/>
                    <a:pt x="18" y="50"/>
                  </a:cubicBezTo>
                  <a:cubicBezTo>
                    <a:pt x="18" y="58"/>
                    <a:pt x="22" y="66"/>
                    <a:pt x="27" y="72"/>
                  </a:cubicBezTo>
                  <a:cubicBezTo>
                    <a:pt x="33" y="77"/>
                    <a:pt x="41" y="81"/>
                    <a:pt x="49" y="81"/>
                  </a:cubicBezTo>
                  <a:cubicBezTo>
                    <a:pt x="58" y="81"/>
                    <a:pt x="66" y="77"/>
                    <a:pt x="72" y="72"/>
                  </a:cubicBezTo>
                  <a:cubicBezTo>
                    <a:pt x="77" y="66"/>
                    <a:pt x="81" y="58"/>
                    <a:pt x="81" y="50"/>
                  </a:cubicBezTo>
                  <a:cubicBezTo>
                    <a:pt x="81" y="41"/>
                    <a:pt x="77" y="33"/>
                    <a:pt x="72" y="28"/>
                  </a:cubicBezTo>
                  <a:cubicBezTo>
                    <a:pt x="70" y="26"/>
                    <a:pt x="69" y="25"/>
                    <a:pt x="67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8235AEC8-B490-D24F-AB1D-12F544E261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993" y="3417734"/>
              <a:ext cx="346356" cy="309813"/>
            </a:xfrm>
            <a:custGeom>
              <a:avLst/>
              <a:gdLst>
                <a:gd name="T0" fmla="*/ 36 w 101"/>
                <a:gd name="T1" fmla="*/ 77 h 90"/>
                <a:gd name="T2" fmla="*/ 39 w 101"/>
                <a:gd name="T3" fmla="*/ 80 h 90"/>
                <a:gd name="T4" fmla="*/ 42 w 101"/>
                <a:gd name="T5" fmla="*/ 80 h 90"/>
                <a:gd name="T6" fmla="*/ 44 w 101"/>
                <a:gd name="T7" fmla="*/ 79 h 90"/>
                <a:gd name="T8" fmla="*/ 46 w 101"/>
                <a:gd name="T9" fmla="*/ 75 h 90"/>
                <a:gd name="T10" fmla="*/ 46 w 101"/>
                <a:gd name="T11" fmla="*/ 75 h 90"/>
                <a:gd name="T12" fmla="*/ 46 w 101"/>
                <a:gd name="T13" fmla="*/ 47 h 90"/>
                <a:gd name="T14" fmla="*/ 30 w 101"/>
                <a:gd name="T15" fmla="*/ 52 h 90"/>
                <a:gd name="T16" fmla="*/ 0 w 101"/>
                <a:gd name="T17" fmla="*/ 52 h 90"/>
                <a:gd name="T18" fmla="*/ 44 w 101"/>
                <a:gd name="T19" fmla="*/ 6 h 90"/>
                <a:gd name="T20" fmla="*/ 46 w 101"/>
                <a:gd name="T21" fmla="*/ 0 h 90"/>
                <a:gd name="T22" fmla="*/ 55 w 101"/>
                <a:gd name="T23" fmla="*/ 0 h 90"/>
                <a:gd name="T24" fmla="*/ 57 w 101"/>
                <a:gd name="T25" fmla="*/ 6 h 90"/>
                <a:gd name="T26" fmla="*/ 101 w 101"/>
                <a:gd name="T27" fmla="*/ 52 h 90"/>
                <a:gd name="T28" fmla="*/ 72 w 101"/>
                <a:gd name="T29" fmla="*/ 52 h 90"/>
                <a:gd name="T30" fmla="*/ 56 w 101"/>
                <a:gd name="T31" fmla="*/ 47 h 90"/>
                <a:gd name="T32" fmla="*/ 56 w 101"/>
                <a:gd name="T33" fmla="*/ 75 h 90"/>
                <a:gd name="T34" fmla="*/ 56 w 101"/>
                <a:gd name="T35" fmla="*/ 75 h 90"/>
                <a:gd name="T36" fmla="*/ 50 w 101"/>
                <a:gd name="T37" fmla="*/ 88 h 90"/>
                <a:gd name="T38" fmla="*/ 43 w 101"/>
                <a:gd name="T39" fmla="*/ 90 h 90"/>
                <a:gd name="T40" fmla="*/ 36 w 101"/>
                <a:gd name="T41" fmla="*/ 89 h 90"/>
                <a:gd name="T42" fmla="*/ 26 w 101"/>
                <a:gd name="T43" fmla="*/ 79 h 90"/>
                <a:gd name="T44" fmla="*/ 36 w 101"/>
                <a:gd name="T45" fmla="*/ 77 h 90"/>
                <a:gd name="T46" fmla="*/ 72 w 101"/>
                <a:gd name="T47" fmla="*/ 43 h 90"/>
                <a:gd name="T48" fmla="*/ 80 w 101"/>
                <a:gd name="T49" fmla="*/ 41 h 90"/>
                <a:gd name="T50" fmla="*/ 57 w 101"/>
                <a:gd name="T51" fmla="*/ 13 h 90"/>
                <a:gd name="T52" fmla="*/ 72 w 101"/>
                <a:gd name="T53" fmla="*/ 43 h 90"/>
                <a:gd name="T54" fmla="*/ 10 w 101"/>
                <a:gd name="T55" fmla="*/ 40 h 90"/>
                <a:gd name="T56" fmla="*/ 20 w 101"/>
                <a:gd name="T57" fmla="*/ 39 h 90"/>
                <a:gd name="T58" fmla="*/ 33 w 101"/>
                <a:gd name="T59" fmla="*/ 16 h 90"/>
                <a:gd name="T60" fmla="*/ 10 w 101"/>
                <a:gd name="T61" fmla="*/ 4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1" h="90">
                  <a:moveTo>
                    <a:pt x="36" y="77"/>
                  </a:moveTo>
                  <a:cubicBezTo>
                    <a:pt x="36" y="78"/>
                    <a:pt x="37" y="79"/>
                    <a:pt x="39" y="80"/>
                  </a:cubicBezTo>
                  <a:cubicBezTo>
                    <a:pt x="40" y="80"/>
                    <a:pt x="41" y="80"/>
                    <a:pt x="42" y="80"/>
                  </a:cubicBezTo>
                  <a:cubicBezTo>
                    <a:pt x="43" y="80"/>
                    <a:pt x="43" y="79"/>
                    <a:pt x="44" y="79"/>
                  </a:cubicBezTo>
                  <a:cubicBezTo>
                    <a:pt x="45" y="78"/>
                    <a:pt x="46" y="77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9" y="47"/>
                    <a:pt x="34" y="49"/>
                    <a:pt x="30" y="52"/>
                  </a:cubicBezTo>
                  <a:cubicBezTo>
                    <a:pt x="19" y="47"/>
                    <a:pt x="9" y="47"/>
                    <a:pt x="0" y="52"/>
                  </a:cubicBezTo>
                  <a:cubicBezTo>
                    <a:pt x="2" y="26"/>
                    <a:pt x="16" y="9"/>
                    <a:pt x="44" y="6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85" y="9"/>
                    <a:pt x="99" y="26"/>
                    <a:pt x="101" y="52"/>
                  </a:cubicBezTo>
                  <a:cubicBezTo>
                    <a:pt x="92" y="47"/>
                    <a:pt x="83" y="47"/>
                    <a:pt x="72" y="52"/>
                  </a:cubicBezTo>
                  <a:cubicBezTo>
                    <a:pt x="67" y="49"/>
                    <a:pt x="63" y="47"/>
                    <a:pt x="56" y="47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81"/>
                    <a:pt x="54" y="85"/>
                    <a:pt x="50" y="88"/>
                  </a:cubicBezTo>
                  <a:cubicBezTo>
                    <a:pt x="48" y="89"/>
                    <a:pt x="45" y="90"/>
                    <a:pt x="43" y="90"/>
                  </a:cubicBezTo>
                  <a:cubicBezTo>
                    <a:pt x="40" y="90"/>
                    <a:pt x="38" y="90"/>
                    <a:pt x="36" y="89"/>
                  </a:cubicBezTo>
                  <a:cubicBezTo>
                    <a:pt x="31" y="88"/>
                    <a:pt x="27" y="84"/>
                    <a:pt x="26" y="79"/>
                  </a:cubicBezTo>
                  <a:cubicBezTo>
                    <a:pt x="36" y="77"/>
                    <a:pt x="36" y="77"/>
                    <a:pt x="36" y="77"/>
                  </a:cubicBezTo>
                  <a:close/>
                  <a:moveTo>
                    <a:pt x="72" y="43"/>
                  </a:moveTo>
                  <a:cubicBezTo>
                    <a:pt x="75" y="42"/>
                    <a:pt x="77" y="41"/>
                    <a:pt x="80" y="41"/>
                  </a:cubicBezTo>
                  <a:cubicBezTo>
                    <a:pt x="78" y="23"/>
                    <a:pt x="69" y="16"/>
                    <a:pt x="57" y="13"/>
                  </a:cubicBezTo>
                  <a:cubicBezTo>
                    <a:pt x="67" y="20"/>
                    <a:pt x="73" y="29"/>
                    <a:pt x="72" y="43"/>
                  </a:cubicBezTo>
                  <a:close/>
                  <a:moveTo>
                    <a:pt x="10" y="40"/>
                  </a:moveTo>
                  <a:cubicBezTo>
                    <a:pt x="14" y="40"/>
                    <a:pt x="17" y="40"/>
                    <a:pt x="20" y="39"/>
                  </a:cubicBezTo>
                  <a:cubicBezTo>
                    <a:pt x="25" y="31"/>
                    <a:pt x="29" y="23"/>
                    <a:pt x="33" y="16"/>
                  </a:cubicBezTo>
                  <a:cubicBezTo>
                    <a:pt x="20" y="19"/>
                    <a:pt x="13" y="27"/>
                    <a:pt x="10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564B3201-E364-7343-AE55-82089BD557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3461" y="4289483"/>
              <a:ext cx="365420" cy="370188"/>
            </a:xfrm>
            <a:custGeom>
              <a:avLst/>
              <a:gdLst>
                <a:gd name="T0" fmla="*/ 94 w 107"/>
                <a:gd name="T1" fmla="*/ 30 h 108"/>
                <a:gd name="T2" fmla="*/ 77 w 107"/>
                <a:gd name="T3" fmla="*/ 95 h 108"/>
                <a:gd name="T4" fmla="*/ 13 w 107"/>
                <a:gd name="T5" fmla="*/ 77 h 108"/>
                <a:gd name="T6" fmla="*/ 30 w 107"/>
                <a:gd name="T7" fmla="*/ 13 h 108"/>
                <a:gd name="T8" fmla="*/ 94 w 107"/>
                <a:gd name="T9" fmla="*/ 30 h 108"/>
                <a:gd name="T10" fmla="*/ 68 w 107"/>
                <a:gd name="T11" fmla="*/ 46 h 108"/>
                <a:gd name="T12" fmla="*/ 68 w 107"/>
                <a:gd name="T13" fmla="*/ 46 h 108"/>
                <a:gd name="T14" fmla="*/ 58 w 107"/>
                <a:gd name="T15" fmla="*/ 38 h 108"/>
                <a:gd name="T16" fmla="*/ 45 w 107"/>
                <a:gd name="T17" fmla="*/ 40 h 108"/>
                <a:gd name="T18" fmla="*/ 45 w 107"/>
                <a:gd name="T19" fmla="*/ 40 h 108"/>
                <a:gd name="T20" fmla="*/ 38 w 107"/>
                <a:gd name="T21" fmla="*/ 50 h 108"/>
                <a:gd name="T22" fmla="*/ 39 w 107"/>
                <a:gd name="T23" fmla="*/ 62 h 108"/>
                <a:gd name="T24" fmla="*/ 39 w 107"/>
                <a:gd name="T25" fmla="*/ 62 h 108"/>
                <a:gd name="T26" fmla="*/ 49 w 107"/>
                <a:gd name="T27" fmla="*/ 69 h 108"/>
                <a:gd name="T28" fmla="*/ 62 w 107"/>
                <a:gd name="T29" fmla="*/ 68 h 108"/>
                <a:gd name="T30" fmla="*/ 62 w 107"/>
                <a:gd name="T31" fmla="*/ 68 h 108"/>
                <a:gd name="T32" fmla="*/ 69 w 107"/>
                <a:gd name="T33" fmla="*/ 58 h 108"/>
                <a:gd name="T34" fmla="*/ 68 w 107"/>
                <a:gd name="T35" fmla="*/ 46 h 108"/>
                <a:gd name="T36" fmla="*/ 63 w 107"/>
                <a:gd name="T37" fmla="*/ 56 h 108"/>
                <a:gd name="T38" fmla="*/ 62 w 107"/>
                <a:gd name="T39" fmla="*/ 49 h 108"/>
                <a:gd name="T40" fmla="*/ 62 w 107"/>
                <a:gd name="T41" fmla="*/ 49 h 108"/>
                <a:gd name="T42" fmla="*/ 56 w 107"/>
                <a:gd name="T43" fmla="*/ 44 h 108"/>
                <a:gd name="T44" fmla="*/ 48 w 107"/>
                <a:gd name="T45" fmla="*/ 45 h 108"/>
                <a:gd name="T46" fmla="*/ 48 w 107"/>
                <a:gd name="T47" fmla="*/ 45 h 108"/>
                <a:gd name="T48" fmla="*/ 44 w 107"/>
                <a:gd name="T49" fmla="*/ 51 h 108"/>
                <a:gd name="T50" fmla="*/ 45 w 107"/>
                <a:gd name="T51" fmla="*/ 59 h 108"/>
                <a:gd name="T52" fmla="*/ 45 w 107"/>
                <a:gd name="T53" fmla="*/ 59 h 108"/>
                <a:gd name="T54" fmla="*/ 51 w 107"/>
                <a:gd name="T55" fmla="*/ 64 h 108"/>
                <a:gd name="T56" fmla="*/ 59 w 107"/>
                <a:gd name="T57" fmla="*/ 63 h 108"/>
                <a:gd name="T58" fmla="*/ 59 w 107"/>
                <a:gd name="T59" fmla="*/ 63 h 108"/>
                <a:gd name="T60" fmla="*/ 63 w 107"/>
                <a:gd name="T61" fmla="*/ 56 h 108"/>
                <a:gd name="T62" fmla="*/ 29 w 107"/>
                <a:gd name="T63" fmla="*/ 24 h 108"/>
                <a:gd name="T64" fmla="*/ 17 w 107"/>
                <a:gd name="T65" fmla="*/ 65 h 108"/>
                <a:gd name="T66" fmla="*/ 25 w 107"/>
                <a:gd name="T67" fmla="*/ 63 h 108"/>
                <a:gd name="T68" fmla="*/ 29 w 107"/>
                <a:gd name="T69" fmla="*/ 24 h 108"/>
                <a:gd name="T70" fmla="*/ 69 w 107"/>
                <a:gd name="T71" fmla="*/ 37 h 108"/>
                <a:gd name="T72" fmla="*/ 73 w 107"/>
                <a:gd name="T73" fmla="*/ 42 h 108"/>
                <a:gd name="T74" fmla="*/ 74 w 107"/>
                <a:gd name="T75" fmla="*/ 45 h 108"/>
                <a:gd name="T76" fmla="*/ 91 w 107"/>
                <a:gd name="T77" fmla="*/ 38 h 108"/>
                <a:gd name="T78" fmla="*/ 89 w 107"/>
                <a:gd name="T79" fmla="*/ 33 h 108"/>
                <a:gd name="T80" fmla="*/ 82 w 107"/>
                <a:gd name="T81" fmla="*/ 25 h 108"/>
                <a:gd name="T82" fmla="*/ 69 w 107"/>
                <a:gd name="T83" fmla="*/ 37 h 108"/>
                <a:gd name="T84" fmla="*/ 92 w 107"/>
                <a:gd name="T85" fmla="*/ 43 h 108"/>
                <a:gd name="T86" fmla="*/ 75 w 107"/>
                <a:gd name="T87" fmla="*/ 47 h 108"/>
                <a:gd name="T88" fmla="*/ 76 w 107"/>
                <a:gd name="T89" fmla="*/ 53 h 108"/>
                <a:gd name="T90" fmla="*/ 93 w 107"/>
                <a:gd name="T91" fmla="*/ 54 h 108"/>
                <a:gd name="T92" fmla="*/ 92 w 107"/>
                <a:gd name="T93" fmla="*/ 43 h 108"/>
                <a:gd name="T94" fmla="*/ 70 w 107"/>
                <a:gd name="T95" fmla="*/ 44 h 108"/>
                <a:gd name="T96" fmla="*/ 44 w 107"/>
                <a:gd name="T97" fmla="*/ 37 h 108"/>
                <a:gd name="T98" fmla="*/ 37 w 107"/>
                <a:gd name="T99" fmla="*/ 63 h 108"/>
                <a:gd name="T100" fmla="*/ 63 w 107"/>
                <a:gd name="T101" fmla="*/ 70 h 108"/>
                <a:gd name="T102" fmla="*/ 70 w 107"/>
                <a:gd name="T103" fmla="*/ 4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7" h="108">
                  <a:moveTo>
                    <a:pt x="94" y="30"/>
                  </a:moveTo>
                  <a:cubicBezTo>
                    <a:pt x="107" y="53"/>
                    <a:pt x="100" y="82"/>
                    <a:pt x="77" y="95"/>
                  </a:cubicBezTo>
                  <a:cubicBezTo>
                    <a:pt x="54" y="108"/>
                    <a:pt x="26" y="100"/>
                    <a:pt x="13" y="77"/>
                  </a:cubicBezTo>
                  <a:cubicBezTo>
                    <a:pt x="0" y="55"/>
                    <a:pt x="7" y="26"/>
                    <a:pt x="30" y="13"/>
                  </a:cubicBezTo>
                  <a:cubicBezTo>
                    <a:pt x="52" y="0"/>
                    <a:pt x="81" y="8"/>
                    <a:pt x="94" y="30"/>
                  </a:cubicBezTo>
                  <a:close/>
                  <a:moveTo>
                    <a:pt x="68" y="46"/>
                  </a:moveTo>
                  <a:cubicBezTo>
                    <a:pt x="68" y="46"/>
                    <a:pt x="68" y="46"/>
                    <a:pt x="68" y="46"/>
                  </a:cubicBezTo>
                  <a:cubicBezTo>
                    <a:pt x="65" y="42"/>
                    <a:pt x="62" y="39"/>
                    <a:pt x="58" y="38"/>
                  </a:cubicBezTo>
                  <a:cubicBezTo>
                    <a:pt x="54" y="37"/>
                    <a:pt x="49" y="37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1" y="42"/>
                    <a:pt x="39" y="46"/>
                    <a:pt x="38" y="50"/>
                  </a:cubicBezTo>
                  <a:cubicBezTo>
                    <a:pt x="37" y="54"/>
                    <a:pt x="37" y="58"/>
                    <a:pt x="39" y="62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2" y="66"/>
                    <a:pt x="45" y="68"/>
                    <a:pt x="49" y="69"/>
                  </a:cubicBezTo>
                  <a:cubicBezTo>
                    <a:pt x="53" y="71"/>
                    <a:pt x="58" y="70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5" y="66"/>
                    <a:pt x="68" y="62"/>
                    <a:pt x="69" y="58"/>
                  </a:cubicBezTo>
                  <a:cubicBezTo>
                    <a:pt x="70" y="54"/>
                    <a:pt x="70" y="50"/>
                    <a:pt x="68" y="46"/>
                  </a:cubicBezTo>
                  <a:close/>
                  <a:moveTo>
                    <a:pt x="63" y="56"/>
                  </a:moveTo>
                  <a:cubicBezTo>
                    <a:pt x="64" y="54"/>
                    <a:pt x="64" y="51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1" y="46"/>
                    <a:pt x="59" y="45"/>
                    <a:pt x="56" y="44"/>
                  </a:cubicBezTo>
                  <a:cubicBezTo>
                    <a:pt x="54" y="43"/>
                    <a:pt x="51" y="44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6" y="46"/>
                    <a:pt x="44" y="49"/>
                    <a:pt x="44" y="51"/>
                  </a:cubicBezTo>
                  <a:cubicBezTo>
                    <a:pt x="43" y="54"/>
                    <a:pt x="43" y="56"/>
                    <a:pt x="45" y="59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6" y="61"/>
                    <a:pt x="48" y="63"/>
                    <a:pt x="51" y="64"/>
                  </a:cubicBezTo>
                  <a:cubicBezTo>
                    <a:pt x="53" y="64"/>
                    <a:pt x="56" y="64"/>
                    <a:pt x="59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61" y="61"/>
                    <a:pt x="63" y="59"/>
                    <a:pt x="63" y="56"/>
                  </a:cubicBezTo>
                  <a:close/>
                  <a:moveTo>
                    <a:pt x="29" y="24"/>
                  </a:moveTo>
                  <a:cubicBezTo>
                    <a:pt x="16" y="36"/>
                    <a:pt x="14" y="50"/>
                    <a:pt x="17" y="65"/>
                  </a:cubicBezTo>
                  <a:cubicBezTo>
                    <a:pt x="20" y="64"/>
                    <a:pt x="23" y="64"/>
                    <a:pt x="25" y="63"/>
                  </a:cubicBezTo>
                  <a:cubicBezTo>
                    <a:pt x="21" y="49"/>
                    <a:pt x="22" y="36"/>
                    <a:pt x="29" y="24"/>
                  </a:cubicBezTo>
                  <a:close/>
                  <a:moveTo>
                    <a:pt x="69" y="37"/>
                  </a:moveTo>
                  <a:cubicBezTo>
                    <a:pt x="70" y="38"/>
                    <a:pt x="72" y="40"/>
                    <a:pt x="73" y="42"/>
                  </a:cubicBezTo>
                  <a:cubicBezTo>
                    <a:pt x="74" y="43"/>
                    <a:pt x="74" y="44"/>
                    <a:pt x="74" y="45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0" y="36"/>
                    <a:pt x="89" y="35"/>
                    <a:pt x="89" y="33"/>
                  </a:cubicBezTo>
                  <a:cubicBezTo>
                    <a:pt x="87" y="30"/>
                    <a:pt x="85" y="28"/>
                    <a:pt x="82" y="25"/>
                  </a:cubicBezTo>
                  <a:cubicBezTo>
                    <a:pt x="69" y="37"/>
                    <a:pt x="69" y="37"/>
                    <a:pt x="69" y="37"/>
                  </a:cubicBezTo>
                  <a:close/>
                  <a:moveTo>
                    <a:pt x="92" y="43"/>
                  </a:moveTo>
                  <a:cubicBezTo>
                    <a:pt x="75" y="47"/>
                    <a:pt x="75" y="47"/>
                    <a:pt x="75" y="47"/>
                  </a:cubicBezTo>
                  <a:cubicBezTo>
                    <a:pt x="76" y="49"/>
                    <a:pt x="76" y="51"/>
                    <a:pt x="76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4" y="50"/>
                    <a:pt x="93" y="46"/>
                    <a:pt x="92" y="43"/>
                  </a:cubicBezTo>
                  <a:close/>
                  <a:moveTo>
                    <a:pt x="70" y="44"/>
                  </a:moveTo>
                  <a:cubicBezTo>
                    <a:pt x="65" y="35"/>
                    <a:pt x="53" y="32"/>
                    <a:pt x="44" y="37"/>
                  </a:cubicBezTo>
                  <a:cubicBezTo>
                    <a:pt x="35" y="42"/>
                    <a:pt x="32" y="54"/>
                    <a:pt x="37" y="63"/>
                  </a:cubicBezTo>
                  <a:cubicBezTo>
                    <a:pt x="42" y="72"/>
                    <a:pt x="54" y="76"/>
                    <a:pt x="63" y="70"/>
                  </a:cubicBezTo>
                  <a:cubicBezTo>
                    <a:pt x="72" y="65"/>
                    <a:pt x="75" y="53"/>
                    <a:pt x="70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3E6DF48-8B3C-5342-8CCB-08E8B8B94112}"/>
              </a:ext>
            </a:extLst>
          </p:cNvPr>
          <p:cNvSpPr txBox="1"/>
          <p:nvPr/>
        </p:nvSpPr>
        <p:spPr>
          <a:xfrm>
            <a:off x="1595218" y="2069002"/>
            <a:ext cx="489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內文內文內文內文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1DC3C0D-50C0-FF45-A2F4-FC26096DABAD}"/>
              </a:ext>
            </a:extLst>
          </p:cNvPr>
          <p:cNvSpPr txBox="1"/>
          <p:nvPr/>
        </p:nvSpPr>
        <p:spPr>
          <a:xfrm>
            <a:off x="1595218" y="2979544"/>
            <a:ext cx="489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B81A3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內文內文內文內文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9D28692-8D69-5942-9EA9-EF066D4DAEC0}"/>
              </a:ext>
            </a:extLst>
          </p:cNvPr>
          <p:cNvSpPr txBox="1"/>
          <p:nvPr/>
        </p:nvSpPr>
        <p:spPr>
          <a:xfrm>
            <a:off x="1595218" y="3890086"/>
            <a:ext cx="489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內文內文內文內文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C4E1FD9-86BF-D74E-A749-B59BEBF85F49}"/>
              </a:ext>
            </a:extLst>
          </p:cNvPr>
          <p:cNvSpPr txBox="1"/>
          <p:nvPr/>
        </p:nvSpPr>
        <p:spPr>
          <a:xfrm>
            <a:off x="1595218" y="4800627"/>
            <a:ext cx="489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BFA6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內文內文內文內文</a:t>
            </a:r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F114434B-2E33-1F41-9D2B-748BED49A667}"/>
              </a:ext>
            </a:extLst>
          </p:cNvPr>
          <p:cNvSpPr/>
          <p:nvPr/>
        </p:nvSpPr>
        <p:spPr>
          <a:xfrm>
            <a:off x="1168418" y="4056289"/>
            <a:ext cx="223932" cy="223932"/>
          </a:xfrm>
          <a:prstGeom prst="ellipse">
            <a:avLst/>
          </a:prstGeom>
          <a:solidFill>
            <a:srgbClr val="C9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Oval 10">
            <a:extLst>
              <a:ext uri="{FF2B5EF4-FFF2-40B4-BE49-F238E27FC236}">
                <a16:creationId xmlns:a16="http://schemas.microsoft.com/office/drawing/2014/main" id="{C0748694-5899-DA4E-B72B-F82C1E1B8AB3}"/>
              </a:ext>
            </a:extLst>
          </p:cNvPr>
          <p:cNvSpPr/>
          <p:nvPr/>
        </p:nvSpPr>
        <p:spPr>
          <a:xfrm>
            <a:off x="1168418" y="4939539"/>
            <a:ext cx="223932" cy="223932"/>
          </a:xfrm>
          <a:prstGeom prst="ellipse">
            <a:avLst/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2D4BA453-DE28-EE42-A600-E6214C0486D9}"/>
              </a:ext>
            </a:extLst>
          </p:cNvPr>
          <p:cNvSpPr/>
          <p:nvPr/>
        </p:nvSpPr>
        <p:spPr>
          <a:xfrm>
            <a:off x="1168418" y="3165889"/>
            <a:ext cx="223932" cy="223932"/>
          </a:xfrm>
          <a:prstGeom prst="ellipse">
            <a:avLst/>
          </a:prstGeom>
          <a:solidFill>
            <a:srgbClr val="B81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6B34C096-280D-674F-B203-2119B2418E98}"/>
              </a:ext>
            </a:extLst>
          </p:cNvPr>
          <p:cNvSpPr/>
          <p:nvPr/>
        </p:nvSpPr>
        <p:spPr>
          <a:xfrm>
            <a:off x="1168418" y="2218646"/>
            <a:ext cx="223932" cy="223932"/>
          </a:xfrm>
          <a:prstGeom prst="ellipse">
            <a:avLst/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C997BE5-76B3-6A47-9F22-AC21E32873CF}"/>
              </a:ext>
            </a:extLst>
          </p:cNvPr>
          <p:cNvSpPr txBox="1"/>
          <p:nvPr/>
        </p:nvSpPr>
        <p:spPr>
          <a:xfrm>
            <a:off x="5286885" y="760263"/>
            <a:ext cx="16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kumimoji="1" sz="3600" b="1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標題</a:t>
            </a:r>
          </a:p>
        </p:txBody>
      </p:sp>
    </p:spTree>
    <p:extLst>
      <p:ext uri="{BB962C8B-B14F-4D97-AF65-F5344CB8AC3E}">
        <p14:creationId xmlns:p14="http://schemas.microsoft.com/office/powerpoint/2010/main" val="2463470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4">
            <a:extLst>
              <a:ext uri="{FF2B5EF4-FFF2-40B4-BE49-F238E27FC236}">
                <a16:creationId xmlns:a16="http://schemas.microsoft.com/office/drawing/2014/main" id="{B909D568-B0F4-7940-B10B-240BDA31E48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FFF86F-3F6F-7240-A5BE-D8C9E148D1D8}" type="datetimeFigureOut">
              <a:rPr kumimoji="1" lang="zh-TW" altLang="en-US" smtClean="0"/>
              <a:pPr/>
              <a:t>2021/11/17</a:t>
            </a:fld>
            <a:endParaRPr kumimoji="1" lang="zh-TW" altLang="en-US"/>
          </a:p>
        </p:txBody>
      </p:sp>
      <p:sp>
        <p:nvSpPr>
          <p:cNvPr id="4" name="投影片編號版面配置區 6">
            <a:extLst>
              <a:ext uri="{FF2B5EF4-FFF2-40B4-BE49-F238E27FC236}">
                <a16:creationId xmlns:a16="http://schemas.microsoft.com/office/drawing/2014/main" id="{195B9F10-59B1-B040-A26A-5AF834FE2D6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103FF7-4477-124A-A117-044DFBC867D2}" type="slidenum">
              <a:rPr kumimoji="1" lang="zh-TW" altLang="en-US" smtClean="0"/>
              <a:pPr/>
              <a:t>7</a:t>
            </a:fld>
            <a:endParaRPr kumimoji="1" lang="zh-TW" altLang="en-US"/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073FEB47-2064-414E-932B-30131432CECF}"/>
              </a:ext>
            </a:extLst>
          </p:cNvPr>
          <p:cNvSpPr/>
          <p:nvPr/>
        </p:nvSpPr>
        <p:spPr>
          <a:xfrm>
            <a:off x="0" y="2236808"/>
            <a:ext cx="12192000" cy="4621192"/>
          </a:xfrm>
          <a:prstGeom prst="roundRect">
            <a:avLst>
              <a:gd name="adj" fmla="val 0"/>
            </a:avLst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id="{8132CD7B-CD51-7846-AA8F-959BF276E6E5}"/>
              </a:ext>
            </a:extLst>
          </p:cNvPr>
          <p:cNvSpPr/>
          <p:nvPr/>
        </p:nvSpPr>
        <p:spPr>
          <a:xfrm rot="5400000" flipH="1">
            <a:off x="6032632" y="-3976581"/>
            <a:ext cx="87749" cy="12514525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0A133C98-9B7E-DF4B-BB16-7D25B1CA2574}"/>
              </a:ext>
            </a:extLst>
          </p:cNvPr>
          <p:cNvGrpSpPr/>
          <p:nvPr/>
        </p:nvGrpSpPr>
        <p:grpSpPr>
          <a:xfrm rot="10800000">
            <a:off x="1438701" y="2210116"/>
            <a:ext cx="9347744" cy="202245"/>
            <a:chOff x="1438701" y="2358969"/>
            <a:chExt cx="9347744" cy="202245"/>
          </a:xfrm>
        </p:grpSpPr>
        <p:sp>
          <p:nvSpPr>
            <p:cNvPr id="8" name="直角三角形 7">
              <a:extLst>
                <a:ext uri="{FF2B5EF4-FFF2-40B4-BE49-F238E27FC236}">
                  <a16:creationId xmlns:a16="http://schemas.microsoft.com/office/drawing/2014/main" id="{1552F0E2-D2BE-E249-872B-631BD750FE85}"/>
                </a:ext>
              </a:extLst>
            </p:cNvPr>
            <p:cNvSpPr/>
            <p:nvPr/>
          </p:nvSpPr>
          <p:spPr>
            <a:xfrm rot="8100000">
              <a:off x="1438701" y="2358969"/>
              <a:ext cx="203750" cy="202244"/>
            </a:xfrm>
            <a:prstGeom prst="rtTriangle">
              <a:avLst/>
            </a:prstGeom>
            <a:solidFill>
              <a:srgbClr val="BFA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直角三角形 8">
              <a:extLst>
                <a:ext uri="{FF2B5EF4-FFF2-40B4-BE49-F238E27FC236}">
                  <a16:creationId xmlns:a16="http://schemas.microsoft.com/office/drawing/2014/main" id="{6ACE1435-5426-9B4E-943F-D68FF6C4B9BB}"/>
                </a:ext>
              </a:extLst>
            </p:cNvPr>
            <p:cNvSpPr/>
            <p:nvPr/>
          </p:nvSpPr>
          <p:spPr>
            <a:xfrm rot="8100000">
              <a:off x="3724700" y="2358970"/>
              <a:ext cx="203750" cy="202244"/>
            </a:xfrm>
            <a:prstGeom prst="rtTriangle">
              <a:avLst/>
            </a:prstGeom>
            <a:solidFill>
              <a:srgbClr val="BFA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直角三角形 9">
              <a:extLst>
                <a:ext uri="{FF2B5EF4-FFF2-40B4-BE49-F238E27FC236}">
                  <a16:creationId xmlns:a16="http://schemas.microsoft.com/office/drawing/2014/main" id="{A12608D0-4B70-1C44-BFB3-C9275A5C2BF4}"/>
                </a:ext>
              </a:extLst>
            </p:cNvPr>
            <p:cNvSpPr/>
            <p:nvPr/>
          </p:nvSpPr>
          <p:spPr>
            <a:xfrm rot="8100000">
              <a:off x="6010700" y="2358969"/>
              <a:ext cx="203750" cy="202244"/>
            </a:xfrm>
            <a:prstGeom prst="rtTriangle">
              <a:avLst/>
            </a:prstGeom>
            <a:solidFill>
              <a:srgbClr val="BFA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" name="直角三角形 10">
              <a:extLst>
                <a:ext uri="{FF2B5EF4-FFF2-40B4-BE49-F238E27FC236}">
                  <a16:creationId xmlns:a16="http://schemas.microsoft.com/office/drawing/2014/main" id="{DE25C438-FBA0-1044-A913-1FD0492E3047}"/>
                </a:ext>
              </a:extLst>
            </p:cNvPr>
            <p:cNvSpPr/>
            <p:nvPr/>
          </p:nvSpPr>
          <p:spPr>
            <a:xfrm rot="8100000">
              <a:off x="8296698" y="2358969"/>
              <a:ext cx="203750" cy="202244"/>
            </a:xfrm>
            <a:prstGeom prst="rtTriangle">
              <a:avLst/>
            </a:prstGeom>
            <a:solidFill>
              <a:srgbClr val="BFA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直角三角形 11">
              <a:extLst>
                <a:ext uri="{FF2B5EF4-FFF2-40B4-BE49-F238E27FC236}">
                  <a16:creationId xmlns:a16="http://schemas.microsoft.com/office/drawing/2014/main" id="{14274B17-E164-BB44-A91D-BAE38C5A60EC}"/>
                </a:ext>
              </a:extLst>
            </p:cNvPr>
            <p:cNvSpPr/>
            <p:nvPr/>
          </p:nvSpPr>
          <p:spPr>
            <a:xfrm rot="8100000">
              <a:off x="10582695" y="2358969"/>
              <a:ext cx="203750" cy="202244"/>
            </a:xfrm>
            <a:prstGeom prst="rtTriangle">
              <a:avLst/>
            </a:prstGeom>
            <a:solidFill>
              <a:srgbClr val="BFA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副標題 2">
            <a:extLst>
              <a:ext uri="{FF2B5EF4-FFF2-40B4-BE49-F238E27FC236}">
                <a16:creationId xmlns:a16="http://schemas.microsoft.com/office/drawing/2014/main" id="{655504F7-B2B7-8142-BBD1-BFE7B2122508}"/>
              </a:ext>
            </a:extLst>
          </p:cNvPr>
          <p:cNvSpPr txBox="1">
            <a:spLocks/>
          </p:cNvSpPr>
          <p:nvPr/>
        </p:nvSpPr>
        <p:spPr>
          <a:xfrm>
            <a:off x="894075" y="1686903"/>
            <a:ext cx="1293002" cy="4196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BFA6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</a:p>
        </p:txBody>
      </p:sp>
      <p:sp>
        <p:nvSpPr>
          <p:cNvPr id="14" name="副標題 2">
            <a:extLst>
              <a:ext uri="{FF2B5EF4-FFF2-40B4-BE49-F238E27FC236}">
                <a16:creationId xmlns:a16="http://schemas.microsoft.com/office/drawing/2014/main" id="{240CD6C8-B298-9D4E-A30C-54C9D354B66F}"/>
              </a:ext>
            </a:extLst>
          </p:cNvPr>
          <p:cNvSpPr txBox="1">
            <a:spLocks/>
          </p:cNvSpPr>
          <p:nvPr/>
        </p:nvSpPr>
        <p:spPr>
          <a:xfrm>
            <a:off x="3181612" y="1686903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800" dirty="0">
                <a:solidFill>
                  <a:srgbClr val="BFA6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</a:p>
        </p:txBody>
      </p:sp>
      <p:sp>
        <p:nvSpPr>
          <p:cNvPr id="15" name="副標題 2">
            <a:extLst>
              <a:ext uri="{FF2B5EF4-FFF2-40B4-BE49-F238E27FC236}">
                <a16:creationId xmlns:a16="http://schemas.microsoft.com/office/drawing/2014/main" id="{AD3AE19A-BE48-0B42-A9DB-350FE89BFA72}"/>
              </a:ext>
            </a:extLst>
          </p:cNvPr>
          <p:cNvSpPr txBox="1">
            <a:spLocks/>
          </p:cNvSpPr>
          <p:nvPr/>
        </p:nvSpPr>
        <p:spPr>
          <a:xfrm>
            <a:off x="5469149" y="1686903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800" dirty="0">
                <a:solidFill>
                  <a:srgbClr val="BFA6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</a:p>
        </p:txBody>
      </p:sp>
      <p:sp>
        <p:nvSpPr>
          <p:cNvPr id="16" name="副標題 2">
            <a:extLst>
              <a:ext uri="{FF2B5EF4-FFF2-40B4-BE49-F238E27FC236}">
                <a16:creationId xmlns:a16="http://schemas.microsoft.com/office/drawing/2014/main" id="{144CECB3-FA4B-AC41-A275-11F29E47697C}"/>
              </a:ext>
            </a:extLst>
          </p:cNvPr>
          <p:cNvSpPr txBox="1">
            <a:spLocks/>
          </p:cNvSpPr>
          <p:nvPr/>
        </p:nvSpPr>
        <p:spPr>
          <a:xfrm>
            <a:off x="7756686" y="1686903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800" dirty="0">
                <a:solidFill>
                  <a:srgbClr val="BFA6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</a:p>
        </p:txBody>
      </p:sp>
      <p:sp>
        <p:nvSpPr>
          <p:cNvPr id="17" name="副標題 2">
            <a:extLst>
              <a:ext uri="{FF2B5EF4-FFF2-40B4-BE49-F238E27FC236}">
                <a16:creationId xmlns:a16="http://schemas.microsoft.com/office/drawing/2014/main" id="{BEC6F9AA-9724-504A-BEF8-DF27E6566098}"/>
              </a:ext>
            </a:extLst>
          </p:cNvPr>
          <p:cNvSpPr txBox="1">
            <a:spLocks/>
          </p:cNvSpPr>
          <p:nvPr/>
        </p:nvSpPr>
        <p:spPr>
          <a:xfrm>
            <a:off x="10044222" y="1686903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800" dirty="0">
                <a:solidFill>
                  <a:srgbClr val="BFA6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</a:p>
        </p:txBody>
      </p:sp>
      <p:sp>
        <p:nvSpPr>
          <p:cNvPr id="18" name="副標題 2">
            <a:extLst>
              <a:ext uri="{FF2B5EF4-FFF2-40B4-BE49-F238E27FC236}">
                <a16:creationId xmlns:a16="http://schemas.microsoft.com/office/drawing/2014/main" id="{45A3B8A9-3961-934B-8313-F90ED4A26520}"/>
              </a:ext>
            </a:extLst>
          </p:cNvPr>
          <p:cNvSpPr txBox="1">
            <a:spLocks/>
          </p:cNvSpPr>
          <p:nvPr/>
        </p:nvSpPr>
        <p:spPr>
          <a:xfrm>
            <a:off x="894075" y="3494441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</a:t>
            </a:r>
          </a:p>
        </p:txBody>
      </p:sp>
      <p:sp>
        <p:nvSpPr>
          <p:cNvPr id="19" name="副標題 2">
            <a:extLst>
              <a:ext uri="{FF2B5EF4-FFF2-40B4-BE49-F238E27FC236}">
                <a16:creationId xmlns:a16="http://schemas.microsoft.com/office/drawing/2014/main" id="{C5CCA294-9336-7F47-9012-6741E8DE5ABB}"/>
              </a:ext>
            </a:extLst>
          </p:cNvPr>
          <p:cNvSpPr txBox="1">
            <a:spLocks/>
          </p:cNvSpPr>
          <p:nvPr/>
        </p:nvSpPr>
        <p:spPr>
          <a:xfrm>
            <a:off x="3181612" y="3494441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</a:t>
            </a:r>
          </a:p>
        </p:txBody>
      </p:sp>
      <p:sp>
        <p:nvSpPr>
          <p:cNvPr id="20" name="副標題 2">
            <a:extLst>
              <a:ext uri="{FF2B5EF4-FFF2-40B4-BE49-F238E27FC236}">
                <a16:creationId xmlns:a16="http://schemas.microsoft.com/office/drawing/2014/main" id="{2254A12F-8E6A-4B44-B295-1CE605556CD0}"/>
              </a:ext>
            </a:extLst>
          </p:cNvPr>
          <p:cNvSpPr txBox="1">
            <a:spLocks/>
          </p:cNvSpPr>
          <p:nvPr/>
        </p:nvSpPr>
        <p:spPr>
          <a:xfrm>
            <a:off x="5469149" y="3494441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</a:t>
            </a:r>
          </a:p>
        </p:txBody>
      </p:sp>
      <p:sp>
        <p:nvSpPr>
          <p:cNvPr id="21" name="副標題 2">
            <a:extLst>
              <a:ext uri="{FF2B5EF4-FFF2-40B4-BE49-F238E27FC236}">
                <a16:creationId xmlns:a16="http://schemas.microsoft.com/office/drawing/2014/main" id="{8453F4F9-3BAC-6444-BCE8-F95D14710A5C}"/>
              </a:ext>
            </a:extLst>
          </p:cNvPr>
          <p:cNvSpPr txBox="1">
            <a:spLocks/>
          </p:cNvSpPr>
          <p:nvPr/>
        </p:nvSpPr>
        <p:spPr>
          <a:xfrm>
            <a:off x="7756686" y="3494441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</a:t>
            </a:r>
          </a:p>
        </p:txBody>
      </p:sp>
      <p:sp>
        <p:nvSpPr>
          <p:cNvPr id="22" name="副標題 2">
            <a:extLst>
              <a:ext uri="{FF2B5EF4-FFF2-40B4-BE49-F238E27FC236}">
                <a16:creationId xmlns:a16="http://schemas.microsoft.com/office/drawing/2014/main" id="{8FFC8807-B452-4641-BD03-D2D534186EF4}"/>
              </a:ext>
            </a:extLst>
          </p:cNvPr>
          <p:cNvSpPr txBox="1">
            <a:spLocks/>
          </p:cNvSpPr>
          <p:nvPr/>
        </p:nvSpPr>
        <p:spPr>
          <a:xfrm>
            <a:off x="10044222" y="3494441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97E236E-9776-784B-B4BF-1ACD612CF319}"/>
              </a:ext>
            </a:extLst>
          </p:cNvPr>
          <p:cNvSpPr txBox="1"/>
          <p:nvPr/>
        </p:nvSpPr>
        <p:spPr>
          <a:xfrm>
            <a:off x="5286885" y="760263"/>
            <a:ext cx="16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kumimoji="1" sz="3600" b="1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標題</a:t>
            </a:r>
          </a:p>
        </p:txBody>
      </p:sp>
    </p:spTree>
    <p:extLst>
      <p:ext uri="{BB962C8B-B14F-4D97-AF65-F5344CB8AC3E}">
        <p14:creationId xmlns:p14="http://schemas.microsoft.com/office/powerpoint/2010/main" val="260634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79E66E9-AFC3-C941-8326-C14FD19BD1D7}"/>
              </a:ext>
            </a:extLst>
          </p:cNvPr>
          <p:cNvSpPr txBox="1"/>
          <p:nvPr/>
        </p:nvSpPr>
        <p:spPr>
          <a:xfrm>
            <a:off x="5286885" y="760263"/>
            <a:ext cx="16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kumimoji="1" sz="3600" b="1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標題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F4AA6DA-29D4-9747-8C27-BFA7FF03EADF}"/>
              </a:ext>
            </a:extLst>
          </p:cNvPr>
          <p:cNvGrpSpPr/>
          <p:nvPr/>
        </p:nvGrpSpPr>
        <p:grpSpPr>
          <a:xfrm>
            <a:off x="580832" y="2714899"/>
            <a:ext cx="11030329" cy="2141632"/>
            <a:chOff x="2080847" y="2603988"/>
            <a:chExt cx="8030306" cy="1559152"/>
          </a:xfrm>
        </p:grpSpPr>
        <p:grpSp>
          <p:nvGrpSpPr>
            <p:cNvPr id="4" name="组合 4">
              <a:extLst>
                <a:ext uri="{FF2B5EF4-FFF2-40B4-BE49-F238E27FC236}">
                  <a16:creationId xmlns:a16="http://schemas.microsoft.com/office/drawing/2014/main" id="{96B9945D-8CF1-0A4B-BA2A-691B2A7110C7}"/>
                </a:ext>
              </a:extLst>
            </p:cNvPr>
            <p:cNvGrpSpPr/>
            <p:nvPr/>
          </p:nvGrpSpPr>
          <p:grpSpPr>
            <a:xfrm>
              <a:off x="2080847" y="2603988"/>
              <a:ext cx="8030306" cy="1559152"/>
              <a:chOff x="806609" y="3509755"/>
              <a:chExt cx="10343040" cy="2008187"/>
            </a:xfrm>
          </p:grpSpPr>
          <p:grpSp>
            <p:nvGrpSpPr>
              <p:cNvPr id="10" name="组合 44">
                <a:extLst>
                  <a:ext uri="{FF2B5EF4-FFF2-40B4-BE49-F238E27FC236}">
                    <a16:creationId xmlns:a16="http://schemas.microsoft.com/office/drawing/2014/main" id="{353BA87A-CD75-8C43-8B17-A421AF8745FD}"/>
                  </a:ext>
                </a:extLst>
              </p:cNvPr>
              <p:cNvGrpSpPr/>
              <p:nvPr/>
            </p:nvGrpSpPr>
            <p:grpSpPr bwMode="auto">
              <a:xfrm>
                <a:off x="806609" y="3532106"/>
                <a:ext cx="10343040" cy="1959292"/>
                <a:chOff x="1278168" y="2752056"/>
                <a:chExt cx="9402532" cy="1781844"/>
              </a:xfrm>
            </p:grpSpPr>
            <p:sp>
              <p:nvSpPr>
                <p:cNvPr id="23" name="椭圆 28">
                  <a:extLst>
                    <a:ext uri="{FF2B5EF4-FFF2-40B4-BE49-F238E27FC236}">
                      <a16:creationId xmlns:a16="http://schemas.microsoft.com/office/drawing/2014/main" id="{088D0924-56FC-A940-B494-1B067AAACA64}"/>
                    </a:ext>
                  </a:extLst>
                </p:cNvPr>
                <p:cNvSpPr/>
                <p:nvPr/>
              </p:nvSpPr>
              <p:spPr>
                <a:xfrm>
                  <a:off x="2406852" y="3641390"/>
                  <a:ext cx="1785894" cy="892510"/>
                </a:xfrm>
                <a:custGeom>
                  <a:avLst/>
                  <a:gdLst>
                    <a:gd name="connsiteX0" fmla="*/ 0 w 2307304"/>
                    <a:gd name="connsiteY0" fmla="*/ 1153652 h 2307304"/>
                    <a:gd name="connsiteX1" fmla="*/ 1153652 w 2307304"/>
                    <a:gd name="connsiteY1" fmla="*/ 0 h 2307304"/>
                    <a:gd name="connsiteX2" fmla="*/ 2307304 w 2307304"/>
                    <a:gd name="connsiteY2" fmla="*/ 1153652 h 2307304"/>
                    <a:gd name="connsiteX3" fmla="*/ 1153652 w 2307304"/>
                    <a:gd name="connsiteY3" fmla="*/ 2307304 h 2307304"/>
                    <a:gd name="connsiteX4" fmla="*/ 0 w 2307304"/>
                    <a:gd name="connsiteY4" fmla="*/ 1153652 h 2307304"/>
                    <a:gd name="connsiteX0-1" fmla="*/ 2307304 w 2398744"/>
                    <a:gd name="connsiteY0-2" fmla="*/ 1153652 h 2307304"/>
                    <a:gd name="connsiteX1-3" fmla="*/ 1153652 w 2398744"/>
                    <a:gd name="connsiteY1-4" fmla="*/ 2307304 h 2307304"/>
                    <a:gd name="connsiteX2-5" fmla="*/ 0 w 2398744"/>
                    <a:gd name="connsiteY2-6" fmla="*/ 1153652 h 2307304"/>
                    <a:gd name="connsiteX3-7" fmla="*/ 1153652 w 2398744"/>
                    <a:gd name="connsiteY3-8" fmla="*/ 0 h 2307304"/>
                    <a:gd name="connsiteX4-9" fmla="*/ 2398744 w 2398744"/>
                    <a:gd name="connsiteY4-10" fmla="*/ 1245092 h 2307304"/>
                    <a:gd name="connsiteX0-11" fmla="*/ 2307304 w 2307304"/>
                    <a:gd name="connsiteY0-12" fmla="*/ 1153652 h 2307304"/>
                    <a:gd name="connsiteX1-13" fmla="*/ 1153652 w 2307304"/>
                    <a:gd name="connsiteY1-14" fmla="*/ 2307304 h 2307304"/>
                    <a:gd name="connsiteX2-15" fmla="*/ 0 w 2307304"/>
                    <a:gd name="connsiteY2-16" fmla="*/ 1153652 h 2307304"/>
                    <a:gd name="connsiteX3-17" fmla="*/ 1153652 w 2307304"/>
                    <a:gd name="connsiteY3-18" fmla="*/ 0 h 2307304"/>
                    <a:gd name="connsiteX0-19" fmla="*/ 2307304 w 2307304"/>
                    <a:gd name="connsiteY0-20" fmla="*/ 0 h 1153652"/>
                    <a:gd name="connsiteX1-21" fmla="*/ 1153652 w 2307304"/>
                    <a:gd name="connsiteY1-22" fmla="*/ 1153652 h 1153652"/>
                    <a:gd name="connsiteX2-23" fmla="*/ 0 w 2307304"/>
                    <a:gd name="connsiteY2-24" fmla="*/ 0 h 11536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307304" h="1153652">
                      <a:moveTo>
                        <a:pt x="2307304" y="0"/>
                      </a:moveTo>
                      <a:cubicBezTo>
                        <a:pt x="2307304" y="637144"/>
                        <a:pt x="1790796" y="1153652"/>
                        <a:pt x="1153652" y="1153652"/>
                      </a:cubicBezTo>
                      <a:cubicBezTo>
                        <a:pt x="516508" y="1153652"/>
                        <a:pt x="0" y="637144"/>
                        <a:pt x="0" y="0"/>
                      </a:cubicBezTo>
                    </a:path>
                  </a:pathLst>
                </a:custGeom>
                <a:noFill/>
                <a:ln w="222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24" name="椭圆 28">
                  <a:extLst>
                    <a:ext uri="{FF2B5EF4-FFF2-40B4-BE49-F238E27FC236}">
                      <a16:creationId xmlns:a16="http://schemas.microsoft.com/office/drawing/2014/main" id="{0470CAC9-6380-C946-96C8-830C8FEFB3EF}"/>
                    </a:ext>
                  </a:extLst>
                </p:cNvPr>
                <p:cNvSpPr/>
                <p:nvPr/>
              </p:nvSpPr>
              <p:spPr>
                <a:xfrm flipV="1">
                  <a:off x="4191159" y="2752056"/>
                  <a:ext cx="1785894" cy="892510"/>
                </a:xfrm>
                <a:custGeom>
                  <a:avLst/>
                  <a:gdLst>
                    <a:gd name="connsiteX0" fmla="*/ 0 w 2307304"/>
                    <a:gd name="connsiteY0" fmla="*/ 1153652 h 2307304"/>
                    <a:gd name="connsiteX1" fmla="*/ 1153652 w 2307304"/>
                    <a:gd name="connsiteY1" fmla="*/ 0 h 2307304"/>
                    <a:gd name="connsiteX2" fmla="*/ 2307304 w 2307304"/>
                    <a:gd name="connsiteY2" fmla="*/ 1153652 h 2307304"/>
                    <a:gd name="connsiteX3" fmla="*/ 1153652 w 2307304"/>
                    <a:gd name="connsiteY3" fmla="*/ 2307304 h 2307304"/>
                    <a:gd name="connsiteX4" fmla="*/ 0 w 2307304"/>
                    <a:gd name="connsiteY4" fmla="*/ 1153652 h 2307304"/>
                    <a:gd name="connsiteX0-1" fmla="*/ 2307304 w 2398744"/>
                    <a:gd name="connsiteY0-2" fmla="*/ 1153652 h 2307304"/>
                    <a:gd name="connsiteX1-3" fmla="*/ 1153652 w 2398744"/>
                    <a:gd name="connsiteY1-4" fmla="*/ 2307304 h 2307304"/>
                    <a:gd name="connsiteX2-5" fmla="*/ 0 w 2398744"/>
                    <a:gd name="connsiteY2-6" fmla="*/ 1153652 h 2307304"/>
                    <a:gd name="connsiteX3-7" fmla="*/ 1153652 w 2398744"/>
                    <a:gd name="connsiteY3-8" fmla="*/ 0 h 2307304"/>
                    <a:gd name="connsiteX4-9" fmla="*/ 2398744 w 2398744"/>
                    <a:gd name="connsiteY4-10" fmla="*/ 1245092 h 2307304"/>
                    <a:gd name="connsiteX0-11" fmla="*/ 2307304 w 2307304"/>
                    <a:gd name="connsiteY0-12" fmla="*/ 1153652 h 2307304"/>
                    <a:gd name="connsiteX1-13" fmla="*/ 1153652 w 2307304"/>
                    <a:gd name="connsiteY1-14" fmla="*/ 2307304 h 2307304"/>
                    <a:gd name="connsiteX2-15" fmla="*/ 0 w 2307304"/>
                    <a:gd name="connsiteY2-16" fmla="*/ 1153652 h 2307304"/>
                    <a:gd name="connsiteX3-17" fmla="*/ 1153652 w 2307304"/>
                    <a:gd name="connsiteY3-18" fmla="*/ 0 h 2307304"/>
                    <a:gd name="connsiteX0-19" fmla="*/ 2307304 w 2307304"/>
                    <a:gd name="connsiteY0-20" fmla="*/ 0 h 1153652"/>
                    <a:gd name="connsiteX1-21" fmla="*/ 1153652 w 2307304"/>
                    <a:gd name="connsiteY1-22" fmla="*/ 1153652 h 1153652"/>
                    <a:gd name="connsiteX2-23" fmla="*/ 0 w 2307304"/>
                    <a:gd name="connsiteY2-24" fmla="*/ 0 h 11536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307304" h="1153652">
                      <a:moveTo>
                        <a:pt x="2307304" y="0"/>
                      </a:moveTo>
                      <a:cubicBezTo>
                        <a:pt x="2307304" y="637144"/>
                        <a:pt x="1790796" y="1153652"/>
                        <a:pt x="1153652" y="1153652"/>
                      </a:cubicBezTo>
                      <a:cubicBezTo>
                        <a:pt x="516508" y="1153652"/>
                        <a:pt x="0" y="637144"/>
                        <a:pt x="0" y="0"/>
                      </a:cubicBezTo>
                    </a:path>
                  </a:pathLst>
                </a:custGeom>
                <a:noFill/>
                <a:ln w="222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25" name="椭圆 28">
                  <a:extLst>
                    <a:ext uri="{FF2B5EF4-FFF2-40B4-BE49-F238E27FC236}">
                      <a16:creationId xmlns:a16="http://schemas.microsoft.com/office/drawing/2014/main" id="{644E0F5B-B80E-2D41-8B40-75CB6CB95C58}"/>
                    </a:ext>
                  </a:extLst>
                </p:cNvPr>
                <p:cNvSpPr/>
                <p:nvPr/>
              </p:nvSpPr>
              <p:spPr>
                <a:xfrm>
                  <a:off x="5978640" y="3641390"/>
                  <a:ext cx="1785894" cy="892510"/>
                </a:xfrm>
                <a:custGeom>
                  <a:avLst/>
                  <a:gdLst>
                    <a:gd name="connsiteX0" fmla="*/ 0 w 2307304"/>
                    <a:gd name="connsiteY0" fmla="*/ 1153652 h 2307304"/>
                    <a:gd name="connsiteX1" fmla="*/ 1153652 w 2307304"/>
                    <a:gd name="connsiteY1" fmla="*/ 0 h 2307304"/>
                    <a:gd name="connsiteX2" fmla="*/ 2307304 w 2307304"/>
                    <a:gd name="connsiteY2" fmla="*/ 1153652 h 2307304"/>
                    <a:gd name="connsiteX3" fmla="*/ 1153652 w 2307304"/>
                    <a:gd name="connsiteY3" fmla="*/ 2307304 h 2307304"/>
                    <a:gd name="connsiteX4" fmla="*/ 0 w 2307304"/>
                    <a:gd name="connsiteY4" fmla="*/ 1153652 h 2307304"/>
                    <a:gd name="connsiteX0-1" fmla="*/ 2307304 w 2398744"/>
                    <a:gd name="connsiteY0-2" fmla="*/ 1153652 h 2307304"/>
                    <a:gd name="connsiteX1-3" fmla="*/ 1153652 w 2398744"/>
                    <a:gd name="connsiteY1-4" fmla="*/ 2307304 h 2307304"/>
                    <a:gd name="connsiteX2-5" fmla="*/ 0 w 2398744"/>
                    <a:gd name="connsiteY2-6" fmla="*/ 1153652 h 2307304"/>
                    <a:gd name="connsiteX3-7" fmla="*/ 1153652 w 2398744"/>
                    <a:gd name="connsiteY3-8" fmla="*/ 0 h 2307304"/>
                    <a:gd name="connsiteX4-9" fmla="*/ 2398744 w 2398744"/>
                    <a:gd name="connsiteY4-10" fmla="*/ 1245092 h 2307304"/>
                    <a:gd name="connsiteX0-11" fmla="*/ 2307304 w 2307304"/>
                    <a:gd name="connsiteY0-12" fmla="*/ 1153652 h 2307304"/>
                    <a:gd name="connsiteX1-13" fmla="*/ 1153652 w 2307304"/>
                    <a:gd name="connsiteY1-14" fmla="*/ 2307304 h 2307304"/>
                    <a:gd name="connsiteX2-15" fmla="*/ 0 w 2307304"/>
                    <a:gd name="connsiteY2-16" fmla="*/ 1153652 h 2307304"/>
                    <a:gd name="connsiteX3-17" fmla="*/ 1153652 w 2307304"/>
                    <a:gd name="connsiteY3-18" fmla="*/ 0 h 2307304"/>
                    <a:gd name="connsiteX0-19" fmla="*/ 2307304 w 2307304"/>
                    <a:gd name="connsiteY0-20" fmla="*/ 0 h 1153652"/>
                    <a:gd name="connsiteX1-21" fmla="*/ 1153652 w 2307304"/>
                    <a:gd name="connsiteY1-22" fmla="*/ 1153652 h 1153652"/>
                    <a:gd name="connsiteX2-23" fmla="*/ 0 w 2307304"/>
                    <a:gd name="connsiteY2-24" fmla="*/ 0 h 11536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307304" h="1153652">
                      <a:moveTo>
                        <a:pt x="2307304" y="0"/>
                      </a:moveTo>
                      <a:cubicBezTo>
                        <a:pt x="2307304" y="637144"/>
                        <a:pt x="1790796" y="1153652"/>
                        <a:pt x="1153652" y="1153652"/>
                      </a:cubicBezTo>
                      <a:cubicBezTo>
                        <a:pt x="516508" y="1153652"/>
                        <a:pt x="0" y="637144"/>
                        <a:pt x="0" y="0"/>
                      </a:cubicBezTo>
                    </a:path>
                  </a:pathLst>
                </a:custGeom>
                <a:noFill/>
                <a:ln w="222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26" name="椭圆 28">
                  <a:extLst>
                    <a:ext uri="{FF2B5EF4-FFF2-40B4-BE49-F238E27FC236}">
                      <a16:creationId xmlns:a16="http://schemas.microsoft.com/office/drawing/2014/main" id="{0EEFC5C4-76FE-904F-8C58-40617EDBE268}"/>
                    </a:ext>
                  </a:extLst>
                </p:cNvPr>
                <p:cNvSpPr/>
                <p:nvPr/>
              </p:nvSpPr>
              <p:spPr>
                <a:xfrm flipV="1">
                  <a:off x="7764534" y="2752056"/>
                  <a:ext cx="1785893" cy="892510"/>
                </a:xfrm>
                <a:custGeom>
                  <a:avLst/>
                  <a:gdLst>
                    <a:gd name="connsiteX0" fmla="*/ 0 w 2307304"/>
                    <a:gd name="connsiteY0" fmla="*/ 1153652 h 2307304"/>
                    <a:gd name="connsiteX1" fmla="*/ 1153652 w 2307304"/>
                    <a:gd name="connsiteY1" fmla="*/ 0 h 2307304"/>
                    <a:gd name="connsiteX2" fmla="*/ 2307304 w 2307304"/>
                    <a:gd name="connsiteY2" fmla="*/ 1153652 h 2307304"/>
                    <a:gd name="connsiteX3" fmla="*/ 1153652 w 2307304"/>
                    <a:gd name="connsiteY3" fmla="*/ 2307304 h 2307304"/>
                    <a:gd name="connsiteX4" fmla="*/ 0 w 2307304"/>
                    <a:gd name="connsiteY4" fmla="*/ 1153652 h 2307304"/>
                    <a:gd name="connsiteX0-1" fmla="*/ 2307304 w 2398744"/>
                    <a:gd name="connsiteY0-2" fmla="*/ 1153652 h 2307304"/>
                    <a:gd name="connsiteX1-3" fmla="*/ 1153652 w 2398744"/>
                    <a:gd name="connsiteY1-4" fmla="*/ 2307304 h 2307304"/>
                    <a:gd name="connsiteX2-5" fmla="*/ 0 w 2398744"/>
                    <a:gd name="connsiteY2-6" fmla="*/ 1153652 h 2307304"/>
                    <a:gd name="connsiteX3-7" fmla="*/ 1153652 w 2398744"/>
                    <a:gd name="connsiteY3-8" fmla="*/ 0 h 2307304"/>
                    <a:gd name="connsiteX4-9" fmla="*/ 2398744 w 2398744"/>
                    <a:gd name="connsiteY4-10" fmla="*/ 1245092 h 2307304"/>
                    <a:gd name="connsiteX0-11" fmla="*/ 2307304 w 2307304"/>
                    <a:gd name="connsiteY0-12" fmla="*/ 1153652 h 2307304"/>
                    <a:gd name="connsiteX1-13" fmla="*/ 1153652 w 2307304"/>
                    <a:gd name="connsiteY1-14" fmla="*/ 2307304 h 2307304"/>
                    <a:gd name="connsiteX2-15" fmla="*/ 0 w 2307304"/>
                    <a:gd name="connsiteY2-16" fmla="*/ 1153652 h 2307304"/>
                    <a:gd name="connsiteX3-17" fmla="*/ 1153652 w 2307304"/>
                    <a:gd name="connsiteY3-18" fmla="*/ 0 h 2307304"/>
                    <a:gd name="connsiteX0-19" fmla="*/ 2307304 w 2307304"/>
                    <a:gd name="connsiteY0-20" fmla="*/ 0 h 1153652"/>
                    <a:gd name="connsiteX1-21" fmla="*/ 1153652 w 2307304"/>
                    <a:gd name="connsiteY1-22" fmla="*/ 1153652 h 1153652"/>
                    <a:gd name="connsiteX2-23" fmla="*/ 0 w 2307304"/>
                    <a:gd name="connsiteY2-24" fmla="*/ 0 h 11536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307304" h="1153652">
                      <a:moveTo>
                        <a:pt x="2307304" y="0"/>
                      </a:moveTo>
                      <a:cubicBezTo>
                        <a:pt x="2307304" y="637144"/>
                        <a:pt x="1790796" y="1153652"/>
                        <a:pt x="1153652" y="1153652"/>
                      </a:cubicBezTo>
                      <a:cubicBezTo>
                        <a:pt x="516508" y="1153652"/>
                        <a:pt x="0" y="637144"/>
                        <a:pt x="0" y="0"/>
                      </a:cubicBezTo>
                    </a:path>
                  </a:pathLst>
                </a:custGeom>
                <a:noFill/>
                <a:ln w="222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cxnSp>
              <p:nvCxnSpPr>
                <p:cNvPr id="27" name="直接连接符 22">
                  <a:extLst>
                    <a:ext uri="{FF2B5EF4-FFF2-40B4-BE49-F238E27FC236}">
                      <a16:creationId xmlns:a16="http://schemas.microsoft.com/office/drawing/2014/main" id="{A0F8FB25-EDC9-E141-9D78-530B6ABF3C52}"/>
                    </a:ext>
                  </a:extLst>
                </p:cNvPr>
                <p:cNvCxnSpPr/>
                <p:nvPr/>
              </p:nvCxnSpPr>
              <p:spPr>
                <a:xfrm>
                  <a:off x="9552016" y="3641390"/>
                  <a:ext cx="1128684" cy="0"/>
                </a:xfrm>
                <a:prstGeom prst="line">
                  <a:avLst/>
                </a:prstGeom>
                <a:ln w="22225">
                  <a:solidFill>
                    <a:schemeClr val="bg1">
                      <a:lumMod val="65000"/>
                    </a:schemeClr>
                  </a:solidFill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3">
                  <a:extLst>
                    <a:ext uri="{FF2B5EF4-FFF2-40B4-BE49-F238E27FC236}">
                      <a16:creationId xmlns:a16="http://schemas.microsoft.com/office/drawing/2014/main" id="{B222E5FB-F2B9-CE41-9DE4-3DF57B764D67}"/>
                    </a:ext>
                  </a:extLst>
                </p:cNvPr>
                <p:cNvCxnSpPr/>
                <p:nvPr/>
              </p:nvCxnSpPr>
              <p:spPr>
                <a:xfrm>
                  <a:off x="1278168" y="3642979"/>
                  <a:ext cx="1128684" cy="0"/>
                </a:xfrm>
                <a:prstGeom prst="line">
                  <a:avLst/>
                </a:prstGeom>
                <a:ln w="22225">
                  <a:solidFill>
                    <a:schemeClr val="bg1">
                      <a:lumMod val="65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6">
                <a:extLst>
                  <a:ext uri="{FF2B5EF4-FFF2-40B4-BE49-F238E27FC236}">
                    <a16:creationId xmlns:a16="http://schemas.microsoft.com/office/drawing/2014/main" id="{EE485C16-EA49-A643-8074-6E3B895BAD85}"/>
                  </a:ext>
                </a:extLst>
              </p:cNvPr>
              <p:cNvGrpSpPr/>
              <p:nvPr/>
            </p:nvGrpSpPr>
            <p:grpSpPr>
              <a:xfrm>
                <a:off x="1999647" y="3520931"/>
                <a:ext cx="1997013" cy="1997011"/>
                <a:chOff x="2389188" y="2700655"/>
                <a:chExt cx="1815465" cy="1815465"/>
              </a:xfrm>
            </p:grpSpPr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6F72DE02-DBEC-9045-98F7-70F104437C22}"/>
                    </a:ext>
                  </a:extLst>
                </p:cNvPr>
                <p:cNvSpPr/>
                <p:nvPr/>
              </p:nvSpPr>
              <p:spPr>
                <a:xfrm rot="16200000">
                  <a:off x="2389188" y="2700655"/>
                  <a:ext cx="1815465" cy="1815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22" name="空心弧 17">
                  <a:extLst>
                    <a:ext uri="{FF2B5EF4-FFF2-40B4-BE49-F238E27FC236}">
                      <a16:creationId xmlns:a16="http://schemas.microsoft.com/office/drawing/2014/main" id="{C29B8F2E-574F-694E-9AED-13B8D8AC146E}"/>
                    </a:ext>
                  </a:extLst>
                </p:cNvPr>
                <p:cNvSpPr/>
                <p:nvPr/>
              </p:nvSpPr>
              <p:spPr>
                <a:xfrm rot="19800000">
                  <a:off x="2398394" y="2704383"/>
                  <a:ext cx="1797050" cy="1797050"/>
                </a:xfrm>
                <a:prstGeom prst="blockArc">
                  <a:avLst>
                    <a:gd name="adj1" fmla="val 10782304"/>
                    <a:gd name="adj2" fmla="val 12569082"/>
                    <a:gd name="adj3" fmla="val 2151"/>
                  </a:avLst>
                </a:prstGeom>
                <a:solidFill>
                  <a:srgbClr val="BFA679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</p:grpSp>
          <p:grpSp>
            <p:nvGrpSpPr>
              <p:cNvPr id="12" name="组合 7">
                <a:extLst>
                  <a:ext uri="{FF2B5EF4-FFF2-40B4-BE49-F238E27FC236}">
                    <a16:creationId xmlns:a16="http://schemas.microsoft.com/office/drawing/2014/main" id="{CEB3BF01-0C22-704F-852B-01788DC7D913}"/>
                  </a:ext>
                </a:extLst>
              </p:cNvPr>
              <p:cNvGrpSpPr/>
              <p:nvPr/>
            </p:nvGrpSpPr>
            <p:grpSpPr>
              <a:xfrm>
                <a:off x="3984039" y="3509755"/>
                <a:ext cx="1997013" cy="1997012"/>
                <a:chOff x="4166508" y="2732405"/>
                <a:chExt cx="1815465" cy="1815465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98CB2DAC-ED3C-1D4B-B922-324CB4D563B1}"/>
                    </a:ext>
                  </a:extLst>
                </p:cNvPr>
                <p:cNvSpPr/>
                <p:nvPr/>
              </p:nvSpPr>
              <p:spPr>
                <a:xfrm rot="16200000">
                  <a:off x="4166508" y="2732405"/>
                  <a:ext cx="1815465" cy="1815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20" name="空心弧 15">
                  <a:extLst>
                    <a:ext uri="{FF2B5EF4-FFF2-40B4-BE49-F238E27FC236}">
                      <a16:creationId xmlns:a16="http://schemas.microsoft.com/office/drawing/2014/main" id="{4F70E173-2584-1647-940B-ACD663FBC4B3}"/>
                    </a:ext>
                  </a:extLst>
                </p:cNvPr>
                <p:cNvSpPr/>
                <p:nvPr/>
              </p:nvSpPr>
              <p:spPr>
                <a:xfrm>
                  <a:off x="4178300" y="2746375"/>
                  <a:ext cx="1797050" cy="1797050"/>
                </a:xfrm>
                <a:prstGeom prst="blockArc">
                  <a:avLst>
                    <a:gd name="adj1" fmla="val 10861918"/>
                    <a:gd name="adj2" fmla="val 12575204"/>
                    <a:gd name="adj3" fmla="val 2129"/>
                  </a:avLst>
                </a:prstGeom>
                <a:solidFill>
                  <a:srgbClr val="BFA679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</p:grpSp>
          <p:grpSp>
            <p:nvGrpSpPr>
              <p:cNvPr id="13" name="组合 8">
                <a:extLst>
                  <a:ext uri="{FF2B5EF4-FFF2-40B4-BE49-F238E27FC236}">
                    <a16:creationId xmlns:a16="http://schemas.microsoft.com/office/drawing/2014/main" id="{A5704AC7-CB2A-EB4E-BB15-EB9F3914F7CE}"/>
                  </a:ext>
                </a:extLst>
              </p:cNvPr>
              <p:cNvGrpSpPr/>
              <p:nvPr/>
            </p:nvGrpSpPr>
            <p:grpSpPr>
              <a:xfrm>
                <a:off x="5973764" y="3518136"/>
                <a:ext cx="1997013" cy="1997012"/>
                <a:chOff x="5975350" y="2740024"/>
                <a:chExt cx="1815465" cy="1815465"/>
              </a:xfrm>
            </p:grpSpPr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F56E5B67-523B-F341-95A2-89901A0EEB2A}"/>
                    </a:ext>
                  </a:extLst>
                </p:cNvPr>
                <p:cNvSpPr/>
                <p:nvPr/>
              </p:nvSpPr>
              <p:spPr>
                <a:xfrm rot="14400000">
                  <a:off x="5975350" y="2740024"/>
                  <a:ext cx="1815465" cy="1815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18" name="空心弧 13">
                  <a:extLst>
                    <a:ext uri="{FF2B5EF4-FFF2-40B4-BE49-F238E27FC236}">
                      <a16:creationId xmlns:a16="http://schemas.microsoft.com/office/drawing/2014/main" id="{D5F3BCCF-C433-E74E-9218-CC4D2437DA83}"/>
                    </a:ext>
                  </a:extLst>
                </p:cNvPr>
                <p:cNvSpPr/>
                <p:nvPr/>
              </p:nvSpPr>
              <p:spPr>
                <a:xfrm rot="19800000">
                  <a:off x="5983288" y="2751138"/>
                  <a:ext cx="1797050" cy="1797050"/>
                </a:xfrm>
                <a:prstGeom prst="blockArc">
                  <a:avLst>
                    <a:gd name="adj1" fmla="val 10800000"/>
                    <a:gd name="adj2" fmla="val 12569082"/>
                    <a:gd name="adj3" fmla="val 2151"/>
                  </a:avLst>
                </a:prstGeom>
                <a:solidFill>
                  <a:srgbClr val="BFA679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</p:grpSp>
          <p:grpSp>
            <p:nvGrpSpPr>
              <p:cNvPr id="14" name="组合 9">
                <a:extLst>
                  <a:ext uri="{FF2B5EF4-FFF2-40B4-BE49-F238E27FC236}">
                    <a16:creationId xmlns:a16="http://schemas.microsoft.com/office/drawing/2014/main" id="{B4D3CC3B-E14D-DB43-9A5F-96CF68E705C5}"/>
                  </a:ext>
                </a:extLst>
              </p:cNvPr>
              <p:cNvGrpSpPr/>
              <p:nvPr/>
            </p:nvGrpSpPr>
            <p:grpSpPr>
              <a:xfrm>
                <a:off x="7930612" y="3516740"/>
                <a:ext cx="1997013" cy="1997012"/>
                <a:chOff x="7754303" y="2738755"/>
                <a:chExt cx="1815465" cy="1815465"/>
              </a:xfrm>
            </p:grpSpPr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E0217462-A7AB-8C41-9779-211581C725CB}"/>
                    </a:ext>
                  </a:extLst>
                </p:cNvPr>
                <p:cNvSpPr/>
                <p:nvPr/>
              </p:nvSpPr>
              <p:spPr>
                <a:xfrm rot="10800000">
                  <a:off x="7754303" y="2738755"/>
                  <a:ext cx="1815465" cy="1815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16" name="空心弧 11">
                  <a:extLst>
                    <a:ext uri="{FF2B5EF4-FFF2-40B4-BE49-F238E27FC236}">
                      <a16:creationId xmlns:a16="http://schemas.microsoft.com/office/drawing/2014/main" id="{D2DDDBA6-0331-8843-A62A-238D7170367A}"/>
                    </a:ext>
                  </a:extLst>
                </p:cNvPr>
                <p:cNvSpPr/>
                <p:nvPr/>
              </p:nvSpPr>
              <p:spPr>
                <a:xfrm>
                  <a:off x="7759700" y="2746375"/>
                  <a:ext cx="1797050" cy="1797050"/>
                </a:xfrm>
                <a:prstGeom prst="blockArc">
                  <a:avLst>
                    <a:gd name="adj1" fmla="val 10861918"/>
                    <a:gd name="adj2" fmla="val 12575204"/>
                    <a:gd name="adj3" fmla="val 2129"/>
                  </a:avLst>
                </a:prstGeom>
                <a:solidFill>
                  <a:srgbClr val="BFA679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</p:grpSp>
        </p:grpSp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3AF03A00-1690-FA4D-8564-187E706E13B4}"/>
                </a:ext>
              </a:extLst>
            </p:cNvPr>
            <p:cNvSpPr/>
            <p:nvPr/>
          </p:nvSpPr>
          <p:spPr>
            <a:xfrm>
              <a:off x="4742934" y="2799646"/>
              <a:ext cx="1164618" cy="1164619"/>
            </a:xfrm>
            <a:prstGeom prst="ellipse">
              <a:avLst/>
            </a:prstGeom>
            <a:solidFill>
              <a:srgbClr val="89898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0" tIns="45680" rIns="91360" bIns="45680" anchor="ctr"/>
            <a:lstStyle/>
            <a:p>
              <a:pPr algn="ctr">
                <a:defRPr/>
              </a:pPr>
              <a:endParaRPr lang="zh-CN" altLang="en-US" dirty="0">
                <a:solidFill>
                  <a:srgbClr val="84AEF7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6" name="椭圆 28">
              <a:extLst>
                <a:ext uri="{FF2B5EF4-FFF2-40B4-BE49-F238E27FC236}">
                  <a16:creationId xmlns:a16="http://schemas.microsoft.com/office/drawing/2014/main" id="{C7CB48B4-A5A5-F345-8B71-AC8C90C090F7}"/>
                </a:ext>
              </a:extLst>
            </p:cNvPr>
            <p:cNvSpPr/>
            <p:nvPr/>
          </p:nvSpPr>
          <p:spPr>
            <a:xfrm>
              <a:off x="3225040" y="2805652"/>
              <a:ext cx="1164618" cy="1164619"/>
            </a:xfrm>
            <a:prstGeom prst="ellipse">
              <a:avLst/>
            </a:prstGeom>
            <a:solidFill>
              <a:srgbClr val="00527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0" tIns="45680" rIns="91360" bIns="45680" anchor="ctr"/>
            <a:lstStyle/>
            <a:p>
              <a:pPr algn="ctr">
                <a:defRPr/>
              </a:pPr>
              <a:endParaRPr lang="zh-CN" altLang="en-US" sz="4800" dirty="0">
                <a:solidFill>
                  <a:srgbClr val="84AEF7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7" name="椭圆 29">
              <a:extLst>
                <a:ext uri="{FF2B5EF4-FFF2-40B4-BE49-F238E27FC236}">
                  <a16:creationId xmlns:a16="http://schemas.microsoft.com/office/drawing/2014/main" id="{A94F819D-4E3F-C14D-9B6D-ADDAB3E60B60}"/>
                </a:ext>
              </a:extLst>
            </p:cNvPr>
            <p:cNvSpPr/>
            <p:nvPr/>
          </p:nvSpPr>
          <p:spPr>
            <a:xfrm>
              <a:off x="6275554" y="2796762"/>
              <a:ext cx="1164618" cy="1164619"/>
            </a:xfrm>
            <a:prstGeom prst="ellipse">
              <a:avLst/>
            </a:prstGeom>
            <a:solidFill>
              <a:srgbClr val="00527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0" tIns="45680" rIns="91360" bIns="45680" anchor="ctr"/>
            <a:lstStyle/>
            <a:p>
              <a:pPr algn="ctr">
                <a:defRPr/>
              </a:pPr>
              <a:endParaRPr lang="zh-CN" altLang="en-US" dirty="0">
                <a:solidFill>
                  <a:srgbClr val="84AEF7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8" name="椭圆 30">
              <a:extLst>
                <a:ext uri="{FF2B5EF4-FFF2-40B4-BE49-F238E27FC236}">
                  <a16:creationId xmlns:a16="http://schemas.microsoft.com/office/drawing/2014/main" id="{9E558BD0-0976-2348-BF5D-ABDDF05FCB88}"/>
                </a:ext>
              </a:extLst>
            </p:cNvPr>
            <p:cNvSpPr/>
            <p:nvPr/>
          </p:nvSpPr>
          <p:spPr>
            <a:xfrm>
              <a:off x="7804963" y="2789486"/>
              <a:ext cx="1164618" cy="1164619"/>
            </a:xfrm>
            <a:prstGeom prst="ellipse">
              <a:avLst/>
            </a:prstGeom>
            <a:solidFill>
              <a:srgbClr val="89898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0" tIns="45680" rIns="91360" bIns="45680" anchor="ctr"/>
            <a:lstStyle/>
            <a:p>
              <a:pPr algn="ctr">
                <a:defRPr/>
              </a:pPr>
              <a:endParaRPr lang="zh-CN" altLang="en-US" dirty="0">
                <a:solidFill>
                  <a:srgbClr val="84AEF7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58BAFDB-70B2-8245-AABC-B11EAE733E91}"/>
                </a:ext>
              </a:extLst>
            </p:cNvPr>
            <p:cNvSpPr/>
            <p:nvPr/>
          </p:nvSpPr>
          <p:spPr>
            <a:xfrm>
              <a:off x="3456823" y="3240667"/>
              <a:ext cx="703886" cy="291229"/>
            </a:xfrm>
            <a:prstGeom prst="rect">
              <a:avLst/>
            </a:prstGeom>
          </p:spPr>
          <p:txBody>
            <a:bodyPr wrap="square" lIns="91360" tIns="45680" rIns="91360" bIns="45680">
              <a:spAutoFit/>
            </a:bodyPr>
            <a:lstStyle/>
            <a:p>
              <a:pPr algn="ctr"/>
              <a:r>
                <a:rPr kumimoji="1" lang="zh-TW" altLang="en-US" sz="2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文字</a:t>
              </a:r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4AE757F3-6646-3E41-9DDB-AD98F936B33E}"/>
              </a:ext>
            </a:extLst>
          </p:cNvPr>
          <p:cNvSpPr/>
          <p:nvPr/>
        </p:nvSpPr>
        <p:spPr>
          <a:xfrm>
            <a:off x="4559804" y="3569535"/>
            <a:ext cx="966849" cy="400029"/>
          </a:xfrm>
          <a:prstGeom prst="rect">
            <a:avLst/>
          </a:prstGeom>
        </p:spPr>
        <p:txBody>
          <a:bodyPr wrap="square" lIns="91360" tIns="45680" rIns="91360" bIns="4568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文字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思源宋体 CN Light" panose="02020300000000000000" pitchFamily="18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0A8B1C3-4DE1-B140-B65F-7110C3BF687D}"/>
              </a:ext>
            </a:extLst>
          </p:cNvPr>
          <p:cNvSpPr/>
          <p:nvPr/>
        </p:nvSpPr>
        <p:spPr>
          <a:xfrm>
            <a:off x="6671244" y="3569535"/>
            <a:ext cx="966849" cy="400029"/>
          </a:xfrm>
          <a:prstGeom prst="rect">
            <a:avLst/>
          </a:prstGeom>
        </p:spPr>
        <p:txBody>
          <a:bodyPr wrap="square" lIns="91360" tIns="45680" rIns="91360" bIns="4568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文字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思源宋体 CN Light" panose="02020300000000000000" pitchFamily="18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19E6813-D5C4-0A49-B5E9-C672542292BA}"/>
              </a:ext>
            </a:extLst>
          </p:cNvPr>
          <p:cNvSpPr/>
          <p:nvPr/>
        </p:nvSpPr>
        <p:spPr>
          <a:xfrm>
            <a:off x="8754296" y="3564593"/>
            <a:ext cx="966849" cy="400029"/>
          </a:xfrm>
          <a:prstGeom prst="rect">
            <a:avLst/>
          </a:prstGeom>
        </p:spPr>
        <p:txBody>
          <a:bodyPr wrap="square" lIns="91360" tIns="45680" rIns="91360" bIns="4568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文字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758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BFED6236-2CF4-994D-8341-5A74CE219C5A}"/>
              </a:ext>
            </a:extLst>
          </p:cNvPr>
          <p:cNvGrpSpPr/>
          <p:nvPr/>
        </p:nvGrpSpPr>
        <p:grpSpPr>
          <a:xfrm>
            <a:off x="994851" y="983637"/>
            <a:ext cx="8566785" cy="523240"/>
            <a:chOff x="371" y="337"/>
            <a:chExt cx="13491" cy="824"/>
          </a:xfrm>
        </p:grpSpPr>
        <p:sp>
          <p:nvSpPr>
            <p:cNvPr id="5" name="箭头: V 形 3">
              <a:extLst>
                <a:ext uri="{FF2B5EF4-FFF2-40B4-BE49-F238E27FC236}">
                  <a16:creationId xmlns:a16="http://schemas.microsoft.com/office/drawing/2014/main" id="{1FEF8571-C0FB-DA4A-8602-B632EDC372EE}"/>
                </a:ext>
              </a:extLst>
            </p:cNvPr>
            <p:cNvSpPr/>
            <p:nvPr/>
          </p:nvSpPr>
          <p:spPr>
            <a:xfrm>
              <a:off x="699" y="514"/>
              <a:ext cx="419" cy="485"/>
            </a:xfrm>
            <a:prstGeom prst="chevron">
              <a:avLst/>
            </a:prstGeom>
            <a:solidFill>
              <a:srgbClr val="C9C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6" name="箭头: V 形 4">
              <a:extLst>
                <a:ext uri="{FF2B5EF4-FFF2-40B4-BE49-F238E27FC236}">
                  <a16:creationId xmlns:a16="http://schemas.microsoft.com/office/drawing/2014/main" id="{7C40B784-40AE-434C-94CC-B25AD6441EB4}"/>
                </a:ext>
              </a:extLst>
            </p:cNvPr>
            <p:cNvSpPr/>
            <p:nvPr/>
          </p:nvSpPr>
          <p:spPr>
            <a:xfrm>
              <a:off x="1014" y="507"/>
              <a:ext cx="419" cy="485"/>
            </a:xfrm>
            <a:prstGeom prst="chevron">
              <a:avLst/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7" name="文本框 26">
              <a:extLst>
                <a:ext uri="{FF2B5EF4-FFF2-40B4-BE49-F238E27FC236}">
                  <a16:creationId xmlns:a16="http://schemas.microsoft.com/office/drawing/2014/main" id="{B1A02392-6167-E34D-AF39-A2AB0F0BF8F2}"/>
                </a:ext>
              </a:extLst>
            </p:cNvPr>
            <p:cNvSpPr txBox="1"/>
            <p:nvPr/>
          </p:nvSpPr>
          <p:spPr>
            <a:xfrm>
              <a:off x="1608" y="337"/>
              <a:ext cx="12254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89898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思源宋体 CN Light" panose="02020300000000000000" pitchFamily="18" charset="-122"/>
                </a:rPr>
                <a:t>標</a:t>
              </a:r>
              <a:r>
                <a:rPr lang="zh-TW" altLang="en-US" sz="2800" b="1" dirty="0">
                  <a:solidFill>
                    <a:srgbClr val="89898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思源宋体 CN Light" panose="02020300000000000000" pitchFamily="18" charset="-122"/>
                </a:rPr>
                <a:t> </a:t>
              </a:r>
              <a:r>
                <a:rPr lang="zh-CN" altLang="en-US" sz="2800" b="1" dirty="0">
                  <a:solidFill>
                    <a:srgbClr val="89898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思源宋体 CN Light" panose="02020300000000000000" pitchFamily="18" charset="-122"/>
                </a:rPr>
                <a:t>題</a:t>
              </a:r>
            </a:p>
          </p:txBody>
        </p:sp>
        <p:sp>
          <p:nvSpPr>
            <p:cNvPr id="8" name="箭头: V 形 8">
              <a:extLst>
                <a:ext uri="{FF2B5EF4-FFF2-40B4-BE49-F238E27FC236}">
                  <a16:creationId xmlns:a16="http://schemas.microsoft.com/office/drawing/2014/main" id="{28F97F88-EFDB-0B45-AF45-4901E78210CB}"/>
                </a:ext>
              </a:extLst>
            </p:cNvPr>
            <p:cNvSpPr/>
            <p:nvPr/>
          </p:nvSpPr>
          <p:spPr>
            <a:xfrm>
              <a:off x="371" y="507"/>
              <a:ext cx="419" cy="485"/>
            </a:xfrm>
            <a:prstGeom prst="chevron">
              <a:avLst/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思源宋体 CN Light" panose="02020300000000000000" pitchFamily="18" charset="-122"/>
              </a:endParaRPr>
            </a:p>
          </p:txBody>
        </p:sp>
      </p:grpSp>
      <p:grpSp>
        <p:nvGrpSpPr>
          <p:cNvPr id="9" name="组合 129">
            <a:extLst>
              <a:ext uri="{FF2B5EF4-FFF2-40B4-BE49-F238E27FC236}">
                <a16:creationId xmlns:a16="http://schemas.microsoft.com/office/drawing/2014/main" id="{51883A63-DA3C-0348-8311-0E1B538D6671}"/>
              </a:ext>
            </a:extLst>
          </p:cNvPr>
          <p:cNvGrpSpPr/>
          <p:nvPr/>
        </p:nvGrpSpPr>
        <p:grpSpPr>
          <a:xfrm>
            <a:off x="4643627" y="1965193"/>
            <a:ext cx="2904746" cy="4285848"/>
            <a:chOff x="4669152" y="2204864"/>
            <a:chExt cx="2853697" cy="3932881"/>
          </a:xfrm>
        </p:grpSpPr>
        <p:sp>
          <p:nvSpPr>
            <p:cNvPr id="10" name="矩形: 剪去单角 444">
              <a:extLst>
                <a:ext uri="{FF2B5EF4-FFF2-40B4-BE49-F238E27FC236}">
                  <a16:creationId xmlns:a16="http://schemas.microsoft.com/office/drawing/2014/main" id="{C65595AC-6A08-4546-AD39-0C5970F0A42C}"/>
                </a:ext>
              </a:extLst>
            </p:cNvPr>
            <p:cNvSpPr/>
            <p:nvPr/>
          </p:nvSpPr>
          <p:spPr>
            <a:xfrm>
              <a:off x="4669152" y="2204864"/>
              <a:ext cx="2853695" cy="3932881"/>
            </a:xfrm>
            <a:prstGeom prst="snip1Rect">
              <a:avLst>
                <a:gd name="adj" fmla="val 29383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A076AAC-5364-C843-96A6-CCBEBE909ABF}"/>
                </a:ext>
              </a:extLst>
            </p:cNvPr>
            <p:cNvSpPr/>
            <p:nvPr/>
          </p:nvSpPr>
          <p:spPr>
            <a:xfrm>
              <a:off x="4669152" y="6014563"/>
              <a:ext cx="2853695" cy="123181"/>
            </a:xfrm>
            <a:prstGeom prst="rect">
              <a:avLst/>
            </a:prstGeom>
            <a:solidFill>
              <a:srgbClr val="898989"/>
            </a:solidFill>
            <a:ln w="12700">
              <a:noFill/>
              <a:prstDash val="solid"/>
              <a:round/>
            </a:ln>
            <a:effectLst/>
          </p:spPr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12" name="任意多边形: 形状 445">
              <a:extLst>
                <a:ext uri="{FF2B5EF4-FFF2-40B4-BE49-F238E27FC236}">
                  <a16:creationId xmlns:a16="http://schemas.microsoft.com/office/drawing/2014/main" id="{74CA6089-42FE-B44D-B444-C2703A5D5F6A}"/>
                </a:ext>
              </a:extLst>
            </p:cNvPr>
            <p:cNvSpPr/>
            <p:nvPr/>
          </p:nvSpPr>
          <p:spPr bwMode="auto">
            <a:xfrm>
              <a:off x="6802874" y="2204864"/>
              <a:ext cx="719975" cy="719975"/>
            </a:xfrm>
            <a:custGeom>
              <a:avLst/>
              <a:gdLst>
                <a:gd name="T0" fmla="*/ 608 w 608"/>
                <a:gd name="T1" fmla="*/ 0 h 608"/>
                <a:gd name="T2" fmla="*/ 0 w 608"/>
                <a:gd name="T3" fmla="*/ 0 h 608"/>
                <a:gd name="T4" fmla="*/ 608 w 608"/>
                <a:gd name="T5" fmla="*/ 608 h 608"/>
                <a:gd name="T6" fmla="*/ 608 w 608"/>
                <a:gd name="T7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608">
                  <a:moveTo>
                    <a:pt x="608" y="0"/>
                  </a:moveTo>
                  <a:lnTo>
                    <a:pt x="0" y="0"/>
                  </a:lnTo>
                  <a:lnTo>
                    <a:pt x="608" y="608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898989"/>
            </a:solidFill>
            <a:ln w="12700">
              <a:noFill/>
              <a:prstDash val="solid"/>
              <a:round/>
            </a:ln>
            <a:effectLst/>
          </p:spPr>
          <p:txBody>
            <a:bodyPr vert="horz" wrap="square" lIns="121920" tIns="60960" rIns="121920" bIns="60960" anchor="t" anchorCtr="0" compatLnSpc="1">
              <a:normAutofit/>
            </a:bodyPr>
            <a:lstStyle/>
            <a:p>
              <a:pPr lvl="0" algn="r"/>
              <a:r>
                <a:rPr lang="en-US" altLang="zh-CN" sz="1500" b="1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思源宋体 CN Light" panose="02020300000000000000" pitchFamily="18" charset="-122"/>
                </a:rPr>
                <a:t>2</a:t>
              </a:r>
            </a:p>
          </p:txBody>
        </p:sp>
      </p:grpSp>
      <p:grpSp>
        <p:nvGrpSpPr>
          <p:cNvPr id="13" name="组合 130">
            <a:extLst>
              <a:ext uri="{FF2B5EF4-FFF2-40B4-BE49-F238E27FC236}">
                <a16:creationId xmlns:a16="http://schemas.microsoft.com/office/drawing/2014/main" id="{069E613D-8F12-174A-A997-4EB2E26003D6}"/>
              </a:ext>
            </a:extLst>
          </p:cNvPr>
          <p:cNvGrpSpPr/>
          <p:nvPr/>
        </p:nvGrpSpPr>
        <p:grpSpPr>
          <a:xfrm>
            <a:off x="994851" y="1965192"/>
            <a:ext cx="2904747" cy="4290451"/>
            <a:chOff x="247576" y="3140967"/>
            <a:chExt cx="2501995" cy="3451877"/>
          </a:xfrm>
        </p:grpSpPr>
        <p:sp>
          <p:nvSpPr>
            <p:cNvPr id="14" name="矩形: 剪去单角 437">
              <a:extLst>
                <a:ext uri="{FF2B5EF4-FFF2-40B4-BE49-F238E27FC236}">
                  <a16:creationId xmlns:a16="http://schemas.microsoft.com/office/drawing/2014/main" id="{CF1E5D49-6F81-E348-829B-078C0830F034}"/>
                </a:ext>
              </a:extLst>
            </p:cNvPr>
            <p:cNvSpPr/>
            <p:nvPr/>
          </p:nvSpPr>
          <p:spPr>
            <a:xfrm>
              <a:off x="247577" y="3140967"/>
              <a:ext cx="2501992" cy="3451877"/>
            </a:xfrm>
            <a:prstGeom prst="snip1Rect">
              <a:avLst>
                <a:gd name="adj" fmla="val 29383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F41B10C-C804-9147-9F13-1B0E63E38543}"/>
                </a:ext>
              </a:extLst>
            </p:cNvPr>
            <p:cNvSpPr/>
            <p:nvPr/>
          </p:nvSpPr>
          <p:spPr>
            <a:xfrm>
              <a:off x="247576" y="6481141"/>
              <a:ext cx="2501992" cy="108000"/>
            </a:xfrm>
            <a:prstGeom prst="rect">
              <a:avLst/>
            </a:prstGeom>
            <a:solidFill>
              <a:srgbClr val="00527E"/>
            </a:solidFill>
            <a:ln w="12700">
              <a:noFill/>
              <a:prstDash val="solid"/>
              <a:round/>
            </a:ln>
            <a:effectLst/>
          </p:spPr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16" name="任意多边形: 形状 438">
              <a:extLst>
                <a:ext uri="{FF2B5EF4-FFF2-40B4-BE49-F238E27FC236}">
                  <a16:creationId xmlns:a16="http://schemas.microsoft.com/office/drawing/2014/main" id="{00598246-8EC9-2B4D-AEE7-1463CE9D946D}"/>
                </a:ext>
              </a:extLst>
            </p:cNvPr>
            <p:cNvSpPr/>
            <p:nvPr/>
          </p:nvSpPr>
          <p:spPr bwMode="auto">
            <a:xfrm>
              <a:off x="2118329" y="3140968"/>
              <a:ext cx="631242" cy="631242"/>
            </a:xfrm>
            <a:custGeom>
              <a:avLst/>
              <a:gdLst>
                <a:gd name="T0" fmla="*/ 608 w 608"/>
                <a:gd name="T1" fmla="*/ 0 h 608"/>
                <a:gd name="T2" fmla="*/ 0 w 608"/>
                <a:gd name="T3" fmla="*/ 0 h 608"/>
                <a:gd name="T4" fmla="*/ 608 w 608"/>
                <a:gd name="T5" fmla="*/ 608 h 608"/>
                <a:gd name="T6" fmla="*/ 608 w 608"/>
                <a:gd name="T7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608">
                  <a:moveTo>
                    <a:pt x="608" y="0"/>
                  </a:moveTo>
                  <a:lnTo>
                    <a:pt x="0" y="0"/>
                  </a:lnTo>
                  <a:lnTo>
                    <a:pt x="608" y="608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00527E"/>
            </a:solidFill>
            <a:ln w="12700">
              <a:noFill/>
              <a:prstDash val="solid"/>
              <a:round/>
            </a:ln>
            <a:effectLst/>
          </p:spPr>
          <p:txBody>
            <a:bodyPr vert="horz" wrap="square" lIns="121920" tIns="60960" rIns="121920" bIns="60960" anchor="t" anchorCtr="0" compatLnSpc="1">
              <a:normAutofit/>
            </a:bodyPr>
            <a:lstStyle/>
            <a:p>
              <a:pPr lvl="0" algn="r"/>
              <a:r>
                <a:rPr lang="en-US" altLang="ko-KR" sz="1500" b="1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思源宋体 CN Light" panose="02020300000000000000" pitchFamily="18" charset="-122"/>
                </a:rPr>
                <a:t>1</a:t>
              </a:r>
            </a:p>
          </p:txBody>
        </p:sp>
      </p:grpSp>
      <p:grpSp>
        <p:nvGrpSpPr>
          <p:cNvPr id="17" name="组合 131">
            <a:extLst>
              <a:ext uri="{FF2B5EF4-FFF2-40B4-BE49-F238E27FC236}">
                <a16:creationId xmlns:a16="http://schemas.microsoft.com/office/drawing/2014/main" id="{0E2D1635-596C-E142-AE1F-044059BE5FD5}"/>
              </a:ext>
            </a:extLst>
          </p:cNvPr>
          <p:cNvGrpSpPr/>
          <p:nvPr/>
        </p:nvGrpSpPr>
        <p:grpSpPr>
          <a:xfrm>
            <a:off x="8292402" y="1960603"/>
            <a:ext cx="2904746" cy="4290437"/>
            <a:chOff x="247577" y="3140967"/>
            <a:chExt cx="2501994" cy="3451866"/>
          </a:xfrm>
        </p:grpSpPr>
        <p:sp>
          <p:nvSpPr>
            <p:cNvPr id="18" name="矩形: 剪去单角 455">
              <a:extLst>
                <a:ext uri="{FF2B5EF4-FFF2-40B4-BE49-F238E27FC236}">
                  <a16:creationId xmlns:a16="http://schemas.microsoft.com/office/drawing/2014/main" id="{63676F39-8E38-3A46-AD14-EEC39C9DAB10}"/>
                </a:ext>
              </a:extLst>
            </p:cNvPr>
            <p:cNvSpPr/>
            <p:nvPr/>
          </p:nvSpPr>
          <p:spPr>
            <a:xfrm>
              <a:off x="247577" y="3140967"/>
              <a:ext cx="2501992" cy="3451866"/>
            </a:xfrm>
            <a:prstGeom prst="snip1Rect">
              <a:avLst>
                <a:gd name="adj" fmla="val 29383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D746EFB-F20F-CF4B-8E6D-F28CB421B41A}"/>
                </a:ext>
              </a:extLst>
            </p:cNvPr>
            <p:cNvSpPr/>
            <p:nvPr/>
          </p:nvSpPr>
          <p:spPr>
            <a:xfrm>
              <a:off x="247577" y="6484833"/>
              <a:ext cx="2501992" cy="108000"/>
            </a:xfrm>
            <a:prstGeom prst="rect">
              <a:avLst/>
            </a:prstGeom>
            <a:solidFill>
              <a:srgbClr val="00527E"/>
            </a:solidFill>
            <a:ln w="12700">
              <a:noFill/>
              <a:prstDash val="solid"/>
              <a:round/>
            </a:ln>
            <a:effectLst/>
          </p:spPr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20" name="任意多边形: 形状 456">
              <a:extLst>
                <a:ext uri="{FF2B5EF4-FFF2-40B4-BE49-F238E27FC236}">
                  <a16:creationId xmlns:a16="http://schemas.microsoft.com/office/drawing/2014/main" id="{257199E7-03E0-5943-9C4B-82C77DEC197C}"/>
                </a:ext>
              </a:extLst>
            </p:cNvPr>
            <p:cNvSpPr/>
            <p:nvPr/>
          </p:nvSpPr>
          <p:spPr bwMode="auto">
            <a:xfrm>
              <a:off x="2118329" y="3140968"/>
              <a:ext cx="631242" cy="631242"/>
            </a:xfrm>
            <a:custGeom>
              <a:avLst/>
              <a:gdLst>
                <a:gd name="T0" fmla="*/ 608 w 608"/>
                <a:gd name="T1" fmla="*/ 0 h 608"/>
                <a:gd name="T2" fmla="*/ 0 w 608"/>
                <a:gd name="T3" fmla="*/ 0 h 608"/>
                <a:gd name="T4" fmla="*/ 608 w 608"/>
                <a:gd name="T5" fmla="*/ 608 h 608"/>
                <a:gd name="T6" fmla="*/ 608 w 608"/>
                <a:gd name="T7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608">
                  <a:moveTo>
                    <a:pt x="608" y="0"/>
                  </a:moveTo>
                  <a:lnTo>
                    <a:pt x="0" y="0"/>
                  </a:lnTo>
                  <a:lnTo>
                    <a:pt x="608" y="608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00527E"/>
            </a:solidFill>
            <a:ln w="12700">
              <a:noFill/>
              <a:prstDash val="solid"/>
              <a:round/>
            </a:ln>
            <a:effectLst/>
          </p:spPr>
          <p:txBody>
            <a:bodyPr vert="horz" wrap="square" lIns="121920" tIns="60960" rIns="121920" bIns="60960" anchor="t" anchorCtr="0" compatLnSpc="1">
              <a:normAutofit/>
            </a:bodyPr>
            <a:lstStyle/>
            <a:p>
              <a:pPr lvl="0" algn="r"/>
              <a:r>
                <a:rPr lang="en-US" altLang="ko-KR" sz="1500" b="1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思源宋体 CN Light" panose="02020300000000000000" pitchFamily="18" charset="-122"/>
                </a:rPr>
                <a:t>3</a:t>
              </a:r>
            </a:p>
          </p:txBody>
        </p:sp>
      </p:grpSp>
      <p:sp>
        <p:nvSpPr>
          <p:cNvPr id="21" name="副標題 2">
            <a:extLst>
              <a:ext uri="{FF2B5EF4-FFF2-40B4-BE49-F238E27FC236}">
                <a16:creationId xmlns:a16="http://schemas.microsoft.com/office/drawing/2014/main" id="{1F795653-6EB7-E14B-A984-61998730866B}"/>
              </a:ext>
            </a:extLst>
          </p:cNvPr>
          <p:cNvSpPr txBox="1">
            <a:spLocks/>
          </p:cNvSpPr>
          <p:nvPr/>
        </p:nvSpPr>
        <p:spPr>
          <a:xfrm>
            <a:off x="1388554" y="3372926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2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副標題 2">
            <a:extLst>
              <a:ext uri="{FF2B5EF4-FFF2-40B4-BE49-F238E27FC236}">
                <a16:creationId xmlns:a16="http://schemas.microsoft.com/office/drawing/2014/main" id="{D721EA9E-FCC6-5144-9344-00345A48A037}"/>
              </a:ext>
            </a:extLst>
          </p:cNvPr>
          <p:cNvSpPr txBox="1">
            <a:spLocks/>
          </p:cNvSpPr>
          <p:nvPr/>
        </p:nvSpPr>
        <p:spPr>
          <a:xfrm>
            <a:off x="5037331" y="3382609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2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副標題 2">
            <a:extLst>
              <a:ext uri="{FF2B5EF4-FFF2-40B4-BE49-F238E27FC236}">
                <a16:creationId xmlns:a16="http://schemas.microsoft.com/office/drawing/2014/main" id="{9B8F1CFD-761C-9A41-BB94-086233BDCF72}"/>
              </a:ext>
            </a:extLst>
          </p:cNvPr>
          <p:cNvSpPr txBox="1">
            <a:spLocks/>
          </p:cNvSpPr>
          <p:nvPr/>
        </p:nvSpPr>
        <p:spPr>
          <a:xfrm>
            <a:off x="8686105" y="3368337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2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副標題 2">
            <a:extLst>
              <a:ext uri="{FF2B5EF4-FFF2-40B4-BE49-F238E27FC236}">
                <a16:creationId xmlns:a16="http://schemas.microsoft.com/office/drawing/2014/main" id="{9C6FFA88-D904-9C4A-B327-0517926F9E88}"/>
              </a:ext>
            </a:extLst>
          </p:cNvPr>
          <p:cNvSpPr txBox="1">
            <a:spLocks/>
          </p:cNvSpPr>
          <p:nvPr/>
        </p:nvSpPr>
        <p:spPr>
          <a:xfrm>
            <a:off x="1388554" y="4171579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</a:t>
            </a:r>
          </a:p>
          <a:p>
            <a:endParaRPr kumimoji="1" lang="zh-TW" altLang="en-US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副標題 2">
            <a:extLst>
              <a:ext uri="{FF2B5EF4-FFF2-40B4-BE49-F238E27FC236}">
                <a16:creationId xmlns:a16="http://schemas.microsoft.com/office/drawing/2014/main" id="{27ED71E5-9FA3-9C4F-8337-DBAF60CDB284}"/>
              </a:ext>
            </a:extLst>
          </p:cNvPr>
          <p:cNvSpPr txBox="1">
            <a:spLocks/>
          </p:cNvSpPr>
          <p:nvPr/>
        </p:nvSpPr>
        <p:spPr>
          <a:xfrm>
            <a:off x="5037331" y="4181262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</a:t>
            </a:r>
          </a:p>
          <a:p>
            <a:endParaRPr kumimoji="1" lang="zh-TW" altLang="en-US" sz="3200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副標題 2">
            <a:extLst>
              <a:ext uri="{FF2B5EF4-FFF2-40B4-BE49-F238E27FC236}">
                <a16:creationId xmlns:a16="http://schemas.microsoft.com/office/drawing/2014/main" id="{81523A50-5FB2-0843-8394-764F4CB81D12}"/>
              </a:ext>
            </a:extLst>
          </p:cNvPr>
          <p:cNvSpPr txBox="1">
            <a:spLocks/>
          </p:cNvSpPr>
          <p:nvPr/>
        </p:nvSpPr>
        <p:spPr>
          <a:xfrm>
            <a:off x="8686105" y="4166990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</a:t>
            </a:r>
          </a:p>
          <a:p>
            <a:endParaRPr kumimoji="1" lang="zh-TW" altLang="en-US" sz="3200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6A04DE3F-3079-854B-ADBF-D7EA7A19A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011" y="2244673"/>
            <a:ext cx="441978" cy="710322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66FDA297-1FC0-E64B-8093-A0221B406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80" y="2306669"/>
            <a:ext cx="710323" cy="584043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B121A80-6484-2A43-9B36-5821B6BDB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935" y="2216407"/>
            <a:ext cx="757677" cy="7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17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97</Words>
  <Application>Microsoft Office PowerPoint</Application>
  <PresentationFormat>寬螢幕</PresentationFormat>
  <Paragraphs>69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23" baseType="lpstr">
      <vt:lpstr>等线</vt:lpstr>
      <vt:lpstr>맑은 고딕</vt:lpstr>
      <vt:lpstr>Microsoft YaHei</vt:lpstr>
      <vt:lpstr>Microsoft YaHei</vt:lpstr>
      <vt:lpstr>Noto Sans CJK TC Medium</vt:lpstr>
      <vt:lpstr>Source Han Sans TC</vt:lpstr>
      <vt:lpstr>思源宋体 CN Light</vt:lpstr>
      <vt:lpstr>思源黑体 CN Light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user</cp:lastModifiedBy>
  <cp:revision>4</cp:revision>
  <dcterms:created xsi:type="dcterms:W3CDTF">2021-10-01T06:14:49Z</dcterms:created>
  <dcterms:modified xsi:type="dcterms:W3CDTF">2021-11-17T02:28:02Z</dcterms:modified>
</cp:coreProperties>
</file>