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77" r:id="rId2"/>
    <p:sldId id="285" r:id="rId3"/>
    <p:sldId id="292" r:id="rId4"/>
    <p:sldId id="274" r:id="rId5"/>
    <p:sldId id="288" r:id="rId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orient="horz" pos="4315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00527E"/>
    <a:srgbClr val="F0D5A8"/>
    <a:srgbClr val="EDD2A5"/>
    <a:srgbClr val="BAA380"/>
    <a:srgbClr val="595959"/>
    <a:srgbClr val="FEE1B2"/>
    <a:srgbClr val="EAD0A3"/>
    <a:srgbClr val="FDE1B1"/>
    <a:srgbClr val="EED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/>
    <p:restoredTop sz="94940"/>
  </p:normalViewPr>
  <p:slideViewPr>
    <p:cSldViewPr snapToGrid="0" snapToObjects="1" showGuides="1">
      <p:cViewPr>
        <p:scale>
          <a:sx n="66" d="100"/>
          <a:sy n="66" d="100"/>
        </p:scale>
        <p:origin x="504" y="438"/>
      </p:cViewPr>
      <p:guideLst>
        <p:guide pos="7"/>
        <p:guide orient="horz" pos="4315"/>
        <p:guide orient="horz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D5C9A-0F63-1941-8DAA-2AADA3CAE136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A234B-1ABE-CD46-AA69-BEC863FBC6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4915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63E8B6-8947-1C4D-9303-FE6EBC04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C27887-6569-A844-8A39-FD322225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6A9049-101C-FF44-B755-2781C949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0B0C166-D828-2D47-8E9A-FDFB810B0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6917"/>
                    </a14:imgEffect>
                    <a14:imgEffect>
                      <a14:saturation sat="8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l="6999" r="35983"/>
          <a:stretch/>
        </p:blipFill>
        <p:spPr>
          <a:xfrm>
            <a:off x="7288534" y="-17896"/>
            <a:ext cx="5895022" cy="689379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8F431A2-350B-8941-9947-995536D18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58"/>
          <a:stretch/>
        </p:blipFill>
        <p:spPr>
          <a:xfrm>
            <a:off x="-45437" y="-17896"/>
            <a:ext cx="8751727" cy="6893791"/>
          </a:xfrm>
          <a:prstGeom prst="rect">
            <a:avLst/>
          </a:prstGeom>
          <a:noFill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D0E6A70-7248-0642-A58B-C2E130C85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7000"/>
          </a:blip>
          <a:srcRect b="21743"/>
          <a:stretch/>
        </p:blipFill>
        <p:spPr>
          <a:xfrm>
            <a:off x="5057323" y="4258921"/>
            <a:ext cx="3862379" cy="2811197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174CEEC-B393-C240-802C-EFAAD2ACC6CA}"/>
              </a:ext>
            </a:extLst>
          </p:cNvPr>
          <p:cNvCxnSpPr>
            <a:cxnSpLocks/>
          </p:cNvCxnSpPr>
          <p:nvPr userDrawn="1"/>
        </p:nvCxnSpPr>
        <p:spPr>
          <a:xfrm>
            <a:off x="7007553" y="-306502"/>
            <a:ext cx="771110" cy="3735501"/>
          </a:xfrm>
          <a:prstGeom prst="line">
            <a:avLst/>
          </a:prstGeom>
          <a:ln w="63500" cap="rnd">
            <a:solidFill>
              <a:srgbClr val="C0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253B738A-268D-AF4F-90C1-42B2735492BD}"/>
              </a:ext>
            </a:extLst>
          </p:cNvPr>
          <p:cNvCxnSpPr>
            <a:cxnSpLocks/>
          </p:cNvCxnSpPr>
          <p:nvPr userDrawn="1"/>
        </p:nvCxnSpPr>
        <p:spPr>
          <a:xfrm>
            <a:off x="7240044" y="-198375"/>
            <a:ext cx="1511859" cy="7268493"/>
          </a:xfrm>
          <a:prstGeom prst="line">
            <a:avLst/>
          </a:prstGeom>
          <a:ln w="117475" cap="rnd">
            <a:solidFill>
              <a:srgbClr val="C0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2D8B95EE-DC82-1C42-8B5F-3218551DC802}"/>
              </a:ext>
            </a:extLst>
          </p:cNvPr>
          <p:cNvCxnSpPr>
            <a:cxnSpLocks/>
          </p:cNvCxnSpPr>
          <p:nvPr userDrawn="1"/>
        </p:nvCxnSpPr>
        <p:spPr>
          <a:xfrm>
            <a:off x="8414838" y="4258921"/>
            <a:ext cx="585113" cy="2811197"/>
          </a:xfrm>
          <a:prstGeom prst="line">
            <a:avLst/>
          </a:prstGeom>
          <a:ln w="63500" cap="rnd">
            <a:solidFill>
              <a:srgbClr val="C0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34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錄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9FDDD9-DA53-6345-8B0C-BACA6EF9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69B5DF-1089-874B-9E84-03BDC309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898E87-BC9A-2042-A784-0E9CCA9A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A1A07BA-E69E-1D4B-9D4B-82A948DF6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5"/>
          <a:stretch/>
        </p:blipFill>
        <p:spPr>
          <a:xfrm>
            <a:off x="-248046" y="-169071"/>
            <a:ext cx="12834396" cy="7196141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11F88F6B-3AC9-1048-9D76-534FAA5895DF}"/>
              </a:ext>
            </a:extLst>
          </p:cNvPr>
          <p:cNvGrpSpPr/>
          <p:nvPr userDrawn="1"/>
        </p:nvGrpSpPr>
        <p:grpSpPr>
          <a:xfrm>
            <a:off x="-414669" y="1213626"/>
            <a:ext cx="4125431" cy="4430748"/>
            <a:chOff x="-414669" y="1213626"/>
            <a:chExt cx="4125431" cy="4430748"/>
          </a:xfrm>
        </p:grpSpPr>
        <p:sp>
          <p:nvSpPr>
            <p:cNvPr id="11" name="手繪多邊形 10">
              <a:extLst>
                <a:ext uri="{FF2B5EF4-FFF2-40B4-BE49-F238E27FC236}">
                  <a16:creationId xmlns:a16="http://schemas.microsoft.com/office/drawing/2014/main" id="{ABE8B08B-8216-C24C-A4F5-5DCE2FA696A7}"/>
                </a:ext>
              </a:extLst>
            </p:cNvPr>
            <p:cNvSpPr/>
            <p:nvPr/>
          </p:nvSpPr>
          <p:spPr>
            <a:xfrm rot="5400000">
              <a:off x="-365069" y="1568542"/>
              <a:ext cx="4430748" cy="3720915"/>
            </a:xfrm>
            <a:custGeom>
              <a:avLst/>
              <a:gdLst>
                <a:gd name="connsiteX0" fmla="*/ 0 w 6865937"/>
                <a:gd name="connsiteY0" fmla="*/ 5765971 h 5765971"/>
                <a:gd name="connsiteX1" fmla="*/ 0 w 6865937"/>
                <a:gd name="connsiteY1" fmla="*/ 2036211 h 5765971"/>
                <a:gd name="connsiteX2" fmla="*/ 7939 w 6865937"/>
                <a:gd name="connsiteY2" fmla="*/ 2036211 h 5765971"/>
                <a:gd name="connsiteX3" fmla="*/ 3436937 w 6865937"/>
                <a:gd name="connsiteY3" fmla="*/ 0 h 5765971"/>
                <a:gd name="connsiteX4" fmla="*/ 6865937 w 6865937"/>
                <a:gd name="connsiteY4" fmla="*/ 2036212 h 5765971"/>
                <a:gd name="connsiteX5" fmla="*/ 6858000 w 6865937"/>
                <a:gd name="connsiteY5" fmla="*/ 2036212 h 5765971"/>
                <a:gd name="connsiteX6" fmla="*/ 6858000 w 6865937"/>
                <a:gd name="connsiteY6" fmla="*/ 5765971 h 576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5937" h="5765971">
                  <a:moveTo>
                    <a:pt x="0" y="5765971"/>
                  </a:moveTo>
                  <a:lnTo>
                    <a:pt x="0" y="2036211"/>
                  </a:lnTo>
                  <a:lnTo>
                    <a:pt x="7939" y="2036211"/>
                  </a:lnTo>
                  <a:lnTo>
                    <a:pt x="3436937" y="0"/>
                  </a:lnTo>
                  <a:lnTo>
                    <a:pt x="6865937" y="2036212"/>
                  </a:lnTo>
                  <a:lnTo>
                    <a:pt x="6858000" y="2036212"/>
                  </a:lnTo>
                  <a:lnTo>
                    <a:pt x="6858000" y="5765971"/>
                  </a:lnTo>
                  <a:close/>
                </a:path>
              </a:pathLst>
            </a:cu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0" name="手繪多邊形 9">
              <a:extLst>
                <a:ext uri="{FF2B5EF4-FFF2-40B4-BE49-F238E27FC236}">
                  <a16:creationId xmlns:a16="http://schemas.microsoft.com/office/drawing/2014/main" id="{B1323261-12CC-0A4D-9D55-B9DF9FE30DEB}"/>
                </a:ext>
              </a:extLst>
            </p:cNvPr>
            <p:cNvSpPr/>
            <p:nvPr/>
          </p:nvSpPr>
          <p:spPr>
            <a:xfrm>
              <a:off x="-414669" y="1502104"/>
              <a:ext cx="3720916" cy="3845532"/>
            </a:xfrm>
            <a:custGeom>
              <a:avLst/>
              <a:gdLst>
                <a:gd name="connsiteX0" fmla="*/ 148856 w 4125432"/>
                <a:gd name="connsiteY0" fmla="*/ 0 h 4412512"/>
                <a:gd name="connsiteX1" fmla="*/ 2828260 w 4125432"/>
                <a:gd name="connsiteY1" fmla="*/ 0 h 4412512"/>
                <a:gd name="connsiteX2" fmla="*/ 4125432 w 4125432"/>
                <a:gd name="connsiteY2" fmla="*/ 2169042 h 4412512"/>
                <a:gd name="connsiteX3" fmla="*/ 2817628 w 4125432"/>
                <a:gd name="connsiteY3" fmla="*/ 4412512 h 4412512"/>
                <a:gd name="connsiteX4" fmla="*/ 0 w 4125432"/>
                <a:gd name="connsiteY4" fmla="*/ 4412512 h 441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5432" h="4412512">
                  <a:moveTo>
                    <a:pt x="148856" y="0"/>
                  </a:moveTo>
                  <a:lnTo>
                    <a:pt x="2828260" y="0"/>
                  </a:lnTo>
                  <a:lnTo>
                    <a:pt x="4125432" y="2169042"/>
                  </a:lnTo>
                  <a:lnTo>
                    <a:pt x="2817628" y="4412512"/>
                  </a:lnTo>
                  <a:lnTo>
                    <a:pt x="0" y="4412512"/>
                  </a:lnTo>
                </a:path>
              </a:pathLst>
            </a:custGeom>
            <a:noFill/>
            <a:ln w="139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547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5F68B4-F805-6549-86DD-348F9A0BE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9E786A-6EBB-6C43-9049-97D33A58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E8E9D1-1D39-E740-9D38-53D5B492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892E284-630A-F64A-8052-7DC4B8522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-25396" y="0"/>
            <a:ext cx="12192000" cy="69723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27AAB909-6516-1041-9FEF-75834BA36911}"/>
              </a:ext>
            </a:extLst>
          </p:cNvPr>
          <p:cNvGrpSpPr/>
          <p:nvPr userDrawn="1"/>
        </p:nvGrpSpPr>
        <p:grpSpPr>
          <a:xfrm>
            <a:off x="-1033252" y="419433"/>
            <a:ext cx="14207711" cy="18002"/>
            <a:chOff x="-1183404" y="1390129"/>
            <a:chExt cx="14207711" cy="18002"/>
          </a:xfrm>
        </p:grpSpPr>
        <p:sp>
          <p:nvSpPr>
            <p:cNvPr id="9" name="圓角矩形 8">
              <a:extLst>
                <a:ext uri="{FF2B5EF4-FFF2-40B4-BE49-F238E27FC236}">
                  <a16:creationId xmlns:a16="http://schemas.microsoft.com/office/drawing/2014/main" id="{8AD758B1-55B8-4E4E-831B-485063698FD1}"/>
                </a:ext>
              </a:extLst>
            </p:cNvPr>
            <p:cNvSpPr/>
            <p:nvPr/>
          </p:nvSpPr>
          <p:spPr>
            <a:xfrm rot="5400000" flipH="1">
              <a:off x="9687282" y="-1928895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A857BFB1-A684-684D-AA12-601EDCEF2F78}"/>
                </a:ext>
              </a:extLst>
            </p:cNvPr>
            <p:cNvSpPr/>
            <p:nvPr/>
          </p:nvSpPr>
          <p:spPr>
            <a:xfrm rot="5400000" flipH="1">
              <a:off x="2135622" y="-1928897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3A834379-EF7E-204B-8A14-025B5BC43C45}"/>
              </a:ext>
            </a:extLst>
          </p:cNvPr>
          <p:cNvSpPr/>
          <p:nvPr userDrawn="1"/>
        </p:nvSpPr>
        <p:spPr>
          <a:xfrm rot="16200000">
            <a:off x="5829302" y="495300"/>
            <a:ext cx="533399" cy="12192000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76775AC-03B9-BB4A-9C3C-1370CE873FA7}"/>
              </a:ext>
            </a:extLst>
          </p:cNvPr>
          <p:cNvSpPr/>
          <p:nvPr userDrawn="1"/>
        </p:nvSpPr>
        <p:spPr>
          <a:xfrm rot="16200000">
            <a:off x="6073138" y="214697"/>
            <a:ext cx="45719" cy="12192000"/>
          </a:xfrm>
          <a:prstGeom prst="rect">
            <a:avLst/>
          </a:prstGeom>
          <a:solidFill>
            <a:srgbClr val="C0A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76EDAB0-354E-3E4E-B825-48145FC26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335" y="6421924"/>
            <a:ext cx="1616129" cy="33875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41F874A-BFF4-FC46-85A9-FB066A6272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1922" y="218751"/>
            <a:ext cx="437357" cy="43735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49EB899-8D22-084A-9F4D-9CEB661984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11113" y="3617802"/>
            <a:ext cx="12192000" cy="30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24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69FED21-82AA-3B45-9666-15ED4DA2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E6FFC00-57D5-254E-B490-C7628D6A6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2C39D10-9103-DF48-9EB9-0B9A5154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ABB605-E2D0-A948-AEF5-AC5C9EEBC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-25396" y="0"/>
            <a:ext cx="12192000" cy="69723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3436F1C-7F97-5147-AD3C-15BD05581B3A}"/>
              </a:ext>
            </a:extLst>
          </p:cNvPr>
          <p:cNvSpPr/>
          <p:nvPr userDrawn="1"/>
        </p:nvSpPr>
        <p:spPr>
          <a:xfrm rot="16200000">
            <a:off x="5829302" y="495300"/>
            <a:ext cx="533399" cy="12192000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2879E3-B352-4B41-B7D8-9A3FA7D6F6E2}"/>
              </a:ext>
            </a:extLst>
          </p:cNvPr>
          <p:cNvSpPr/>
          <p:nvPr userDrawn="1"/>
        </p:nvSpPr>
        <p:spPr>
          <a:xfrm rot="16200000">
            <a:off x="6073138" y="214697"/>
            <a:ext cx="45719" cy="12192000"/>
          </a:xfrm>
          <a:prstGeom prst="rect">
            <a:avLst/>
          </a:prstGeom>
          <a:solidFill>
            <a:srgbClr val="C0A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E0EE496-5DE2-9E4C-9905-7097560D5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335" y="6421924"/>
            <a:ext cx="1616129" cy="3387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CE5229A-C5F8-3B43-9DF8-CB751A78B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113" y="3617802"/>
            <a:ext cx="12192000" cy="302108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FD0E722-527D-DD43-8C0C-A75B985A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0000"/>
          </a:blip>
          <a:srcRect t="24944"/>
          <a:stretch/>
        </p:blipFill>
        <p:spPr>
          <a:xfrm>
            <a:off x="8808596" y="-128451"/>
            <a:ext cx="3490208" cy="243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5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AC7C97E-76EA-824A-9F5F-F7CA4F112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-25396" y="0"/>
            <a:ext cx="12192000" cy="6972300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4A978D9-2A62-D944-987D-3AE50750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E3AFEA7-6E54-464E-833A-1B1E9379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1A96DC5-058A-6240-945B-890DF383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313CC45-6CF3-3148-8B2B-7E877E337FE0}"/>
              </a:ext>
            </a:extLst>
          </p:cNvPr>
          <p:cNvSpPr/>
          <p:nvPr userDrawn="1"/>
        </p:nvSpPr>
        <p:spPr>
          <a:xfrm rot="16200000">
            <a:off x="5829302" y="495300"/>
            <a:ext cx="533399" cy="12192000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F025B7E-7CAF-A641-A22C-32A2565CD07A}"/>
              </a:ext>
            </a:extLst>
          </p:cNvPr>
          <p:cNvSpPr/>
          <p:nvPr userDrawn="1"/>
        </p:nvSpPr>
        <p:spPr>
          <a:xfrm rot="16200000">
            <a:off x="6073138" y="214697"/>
            <a:ext cx="45719" cy="12192000"/>
          </a:xfrm>
          <a:prstGeom prst="rect">
            <a:avLst/>
          </a:prstGeom>
          <a:solidFill>
            <a:srgbClr val="C0A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CBBEA74-B10C-5A4A-858F-6CEC1F2477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335" y="6421924"/>
            <a:ext cx="1616129" cy="3387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B61B9F2-C793-874E-8E64-D3EB6029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0000"/>
          </a:blip>
          <a:srcRect t="24944"/>
          <a:stretch/>
        </p:blipFill>
        <p:spPr>
          <a:xfrm>
            <a:off x="8808596" y="-128451"/>
            <a:ext cx="3490208" cy="243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253B217-35E7-B345-9A00-67F9E3B07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062AB85-F0E9-624B-BECA-E00F769BA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62717C-AB0D-D64A-8A3C-A9AF335B6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A94858-4701-9D4B-BE7B-2F1DB9B3F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18CB95-12CD-C74F-A0B5-07C42D98A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007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11D11999-E143-F74D-B7FE-DF7EF1E805C6}"/>
              </a:ext>
            </a:extLst>
          </p:cNvPr>
          <p:cNvSpPr txBox="1"/>
          <p:nvPr/>
        </p:nvSpPr>
        <p:spPr>
          <a:xfrm>
            <a:off x="552450" y="3898420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solidFill>
                  <a:schemeClr val="bg1">
                    <a:lumMod val="9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副標題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26EFE3D-5F3F-9740-BF64-C24BD36DEC44}"/>
              </a:ext>
            </a:extLst>
          </p:cNvPr>
          <p:cNvSpPr txBox="1"/>
          <p:nvPr/>
        </p:nvSpPr>
        <p:spPr>
          <a:xfrm>
            <a:off x="472622" y="2668822"/>
            <a:ext cx="4584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>
                <a:solidFill>
                  <a:schemeClr val="bg1">
                    <a:lumMod val="9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主標題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CFEC589-0211-9A4C-A52E-1309744ACDFE}"/>
              </a:ext>
            </a:extLst>
          </p:cNvPr>
          <p:cNvSpPr txBox="1"/>
          <p:nvPr/>
        </p:nvSpPr>
        <p:spPr>
          <a:xfrm>
            <a:off x="552450" y="6063112"/>
            <a:ext cx="549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b="1" dirty="0">
                <a:solidFill>
                  <a:srgbClr val="BFA6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輔仁大學 </a:t>
            </a:r>
            <a:r>
              <a:rPr kumimoji="1" lang="zh-TW" altLang="en-US" b="1" dirty="0" smtClean="0">
                <a:solidFill>
                  <a:srgbClr val="BFA6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單位名稱</a:t>
            </a:r>
            <a:endParaRPr kumimoji="1" lang="zh-TW" altLang="en-US" b="1" dirty="0">
              <a:solidFill>
                <a:srgbClr val="BFA67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2557501B-E879-4942-9C16-7A96C8F0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22" y="241936"/>
            <a:ext cx="4047567" cy="8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8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:a16="http://schemas.microsoft.com/office/drawing/2014/main" id="{951813A7-61F4-2E43-92EC-97F41138342A}"/>
              </a:ext>
            </a:extLst>
          </p:cNvPr>
          <p:cNvSpPr txBox="1">
            <a:spLocks/>
          </p:cNvSpPr>
          <p:nvPr/>
        </p:nvSpPr>
        <p:spPr>
          <a:xfrm>
            <a:off x="5656919" y="1074256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200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項目一</a:t>
            </a:r>
            <a:endParaRPr kumimoji="1" lang="zh-TW" altLang="en-US" sz="4000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85A76D56-2529-FD4C-BDF2-3FBC8601D32F}"/>
              </a:ext>
            </a:extLst>
          </p:cNvPr>
          <p:cNvSpPr txBox="1">
            <a:spLocks/>
          </p:cNvSpPr>
          <p:nvPr/>
        </p:nvSpPr>
        <p:spPr>
          <a:xfrm>
            <a:off x="5610845" y="3109680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200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項目二</a:t>
            </a:r>
            <a:endParaRPr kumimoji="1" lang="zh-TW" altLang="en-US" sz="4000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1B2E1559-8245-4845-B68D-0FE2180CD750}"/>
              </a:ext>
            </a:extLst>
          </p:cNvPr>
          <p:cNvSpPr txBox="1">
            <a:spLocks/>
          </p:cNvSpPr>
          <p:nvPr/>
        </p:nvSpPr>
        <p:spPr>
          <a:xfrm>
            <a:off x="5610846" y="5144384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200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項目三</a:t>
            </a:r>
            <a:endParaRPr kumimoji="1" lang="zh-TW" altLang="en-US" sz="4000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4EF52C-034A-5642-B8C0-12EF9F7DA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649" y="1219378"/>
            <a:ext cx="295779" cy="34911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464ED6D-803A-4440-A2EB-A151D7F62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648" y="5289506"/>
            <a:ext cx="295779" cy="34911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5D286DC-1201-FB46-BAA4-7D3CEE0EF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647" y="3254442"/>
            <a:ext cx="295779" cy="349116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328EAA5A-E34F-354F-A0DC-C6CBF363FBAE}"/>
              </a:ext>
            </a:extLst>
          </p:cNvPr>
          <p:cNvSpPr txBox="1"/>
          <p:nvPr/>
        </p:nvSpPr>
        <p:spPr>
          <a:xfrm>
            <a:off x="518393" y="2280484"/>
            <a:ext cx="1508304" cy="21236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219020"/>
            <a:r>
              <a:rPr lang="zh-CN" altLang="en-US" sz="6600" b="1" dirty="0">
                <a:solidFill>
                  <a:schemeClr val="bg1">
                    <a:lumMod val="9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274109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B4BF747E-A900-C947-BFC8-8940DFF1E80E}"/>
              </a:ext>
            </a:extLst>
          </p:cNvPr>
          <p:cNvSpPr txBox="1"/>
          <p:nvPr/>
        </p:nvSpPr>
        <p:spPr>
          <a:xfrm>
            <a:off x="539983" y="680048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20"/>
            <a:r>
              <a:rPr lang="zh-CN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標</a:t>
            </a:r>
            <a:r>
              <a:rPr lang="zh-TW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題</a:t>
            </a:r>
            <a:endParaRPr lang="en-US" altLang="zh-CN" sz="2400" b="1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9A13A81-20F5-DC4E-B0D5-24DBC9808883}"/>
              </a:ext>
            </a:extLst>
          </p:cNvPr>
          <p:cNvSpPr/>
          <p:nvPr/>
        </p:nvSpPr>
        <p:spPr>
          <a:xfrm rot="16200000">
            <a:off x="355567" y="906931"/>
            <a:ext cx="326868" cy="6002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91741B07-1464-5B40-95A0-D21B5073DA15}"/>
              </a:ext>
            </a:extLst>
          </p:cNvPr>
          <p:cNvSpPr txBox="1"/>
          <p:nvPr/>
        </p:nvSpPr>
        <p:spPr>
          <a:xfrm>
            <a:off x="549015" y="1469738"/>
            <a:ext cx="1111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2400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內文</a:t>
            </a:r>
            <a:endParaRPr lang="en-US" altLang="zh-CN" sz="2000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B0C4C8E9-A5A2-DA46-864E-1E3DB1B42318}"/>
              </a:ext>
            </a:extLst>
          </p:cNvPr>
          <p:cNvSpPr txBox="1"/>
          <p:nvPr/>
        </p:nvSpPr>
        <p:spPr>
          <a:xfrm>
            <a:off x="11446920" y="6381572"/>
            <a:ext cx="85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20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Source Han Sans TC" panose="020B0300000000000000" pitchFamily="34" charset="-128"/>
                <a:ea typeface="Source Han Sans TC" panose="020B0300000000000000" pitchFamily="34" charset="-128"/>
                <a:cs typeface="+mn-ea"/>
                <a:sym typeface="+mn-lt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99964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7">
            <a:extLst>
              <a:ext uri="{FF2B5EF4-FFF2-40B4-BE49-F238E27FC236}">
                <a16:creationId xmlns:a16="http://schemas.microsoft.com/office/drawing/2014/main" id="{7C0685D9-37F4-4D48-8226-54C7AD3B7337}"/>
              </a:ext>
            </a:extLst>
          </p:cNvPr>
          <p:cNvSpPr txBox="1"/>
          <p:nvPr/>
        </p:nvSpPr>
        <p:spPr>
          <a:xfrm>
            <a:off x="11446920" y="6381572"/>
            <a:ext cx="85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20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Source Han Sans TC" panose="020B0300000000000000" pitchFamily="34" charset="-128"/>
                <a:ea typeface="Source Han Sans TC" panose="020B0300000000000000" pitchFamily="34" charset="-128"/>
                <a:cs typeface="+mn-ea"/>
                <a:sym typeface="+mn-lt"/>
              </a:rPr>
              <a:t>02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4BF747E-A900-C947-BFC8-8940DFF1E80E}"/>
              </a:ext>
            </a:extLst>
          </p:cNvPr>
          <p:cNvSpPr txBox="1"/>
          <p:nvPr/>
        </p:nvSpPr>
        <p:spPr>
          <a:xfrm>
            <a:off x="539983" y="680048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20"/>
            <a:r>
              <a:rPr lang="zh-CN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標</a:t>
            </a:r>
            <a:r>
              <a:rPr lang="zh-TW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題</a:t>
            </a:r>
            <a:endParaRPr lang="en-US" altLang="zh-CN" sz="2400" b="1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A13A81-20F5-DC4E-B0D5-24DBC9808883}"/>
              </a:ext>
            </a:extLst>
          </p:cNvPr>
          <p:cNvSpPr/>
          <p:nvPr/>
        </p:nvSpPr>
        <p:spPr>
          <a:xfrm rot="16200000">
            <a:off x="355567" y="906931"/>
            <a:ext cx="326868" cy="6002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41B07-1464-5B40-95A0-D21B5073DA15}"/>
              </a:ext>
            </a:extLst>
          </p:cNvPr>
          <p:cNvSpPr txBox="1"/>
          <p:nvPr/>
        </p:nvSpPr>
        <p:spPr>
          <a:xfrm>
            <a:off x="549015" y="1469738"/>
            <a:ext cx="1111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2400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內文</a:t>
            </a:r>
            <a:endParaRPr lang="en-US" altLang="zh-CN" sz="2000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57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86FCF6AD-11E4-BE44-B13C-C510412A1431}"/>
              </a:ext>
            </a:extLst>
          </p:cNvPr>
          <p:cNvSpPr txBox="1"/>
          <p:nvPr/>
        </p:nvSpPr>
        <p:spPr>
          <a:xfrm>
            <a:off x="11446920" y="6381572"/>
            <a:ext cx="85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20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Source Han Sans TC" panose="020B0300000000000000" pitchFamily="34" charset="-128"/>
                <a:ea typeface="Source Han Sans TC" panose="020B0300000000000000" pitchFamily="34" charset="-128"/>
                <a:cs typeface="+mn-ea"/>
                <a:sym typeface="+mn-lt"/>
              </a:rPr>
              <a:t>03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4BF747E-A900-C947-BFC8-8940DFF1E80E}"/>
              </a:ext>
            </a:extLst>
          </p:cNvPr>
          <p:cNvSpPr txBox="1"/>
          <p:nvPr/>
        </p:nvSpPr>
        <p:spPr>
          <a:xfrm>
            <a:off x="539983" y="680048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20"/>
            <a:r>
              <a:rPr lang="zh-CN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標</a:t>
            </a:r>
            <a:r>
              <a:rPr lang="zh-TW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題</a:t>
            </a:r>
            <a:endParaRPr lang="en-US" altLang="zh-CN" sz="2400" b="1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A13A81-20F5-DC4E-B0D5-24DBC9808883}"/>
              </a:ext>
            </a:extLst>
          </p:cNvPr>
          <p:cNvSpPr/>
          <p:nvPr/>
        </p:nvSpPr>
        <p:spPr>
          <a:xfrm rot="16200000">
            <a:off x="355567" y="906931"/>
            <a:ext cx="326868" cy="6002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41B07-1464-5B40-95A0-D21B5073DA15}"/>
              </a:ext>
            </a:extLst>
          </p:cNvPr>
          <p:cNvSpPr txBox="1"/>
          <p:nvPr/>
        </p:nvSpPr>
        <p:spPr>
          <a:xfrm>
            <a:off x="549015" y="1469738"/>
            <a:ext cx="1111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2400" dirty="0">
                <a:solidFill>
                  <a:srgbClr val="0052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內文</a:t>
            </a:r>
            <a:endParaRPr lang="en-US" altLang="zh-CN" sz="2000" dirty="0">
              <a:solidFill>
                <a:srgbClr val="00527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8648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25</Words>
  <Application>Microsoft Office PowerPoint</Application>
  <PresentationFormat>寬螢幕</PresentationFormat>
  <Paragraphs>16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4" baseType="lpstr">
      <vt:lpstr>等线</vt:lpstr>
      <vt:lpstr>Microsoft YaHei</vt:lpstr>
      <vt:lpstr>Noto Sans CJK TC Medium</vt:lpstr>
      <vt:lpstr>Source Han Sans TC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user</cp:lastModifiedBy>
  <cp:revision>17</cp:revision>
  <dcterms:created xsi:type="dcterms:W3CDTF">2021-10-04T08:22:17Z</dcterms:created>
  <dcterms:modified xsi:type="dcterms:W3CDTF">2021-11-17T02:35:59Z</dcterms:modified>
</cp:coreProperties>
</file>