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 showGuides="1">
      <p:cViewPr>
        <p:scale>
          <a:sx n="50" d="100"/>
          <a:sy n="50" d="100"/>
        </p:scale>
        <p:origin x="2130" y="8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61D9945-C8DA-7D49-BE64-D01A3C6990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08F409-A6CC-FF42-A5EF-15AB992E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13AA50-8B21-4443-AC62-BE769D43B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86C9B7-BC6B-654E-81BF-302F7D26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49A9F46-457E-554D-9218-FF521806C166}"/>
              </a:ext>
            </a:extLst>
          </p:cNvPr>
          <p:cNvGrpSpPr/>
          <p:nvPr userDrawn="1"/>
        </p:nvGrpSpPr>
        <p:grpSpPr>
          <a:xfrm>
            <a:off x="575685" y="2977210"/>
            <a:ext cx="3847461" cy="1365796"/>
            <a:chOff x="422167" y="2606634"/>
            <a:chExt cx="4059354" cy="1441015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19E8D5F-F49F-854B-8D2D-D074D288F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044" y="2606634"/>
              <a:ext cx="3795599" cy="795584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BB93D72-4B80-B444-84FD-F32DB147B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0290"/>
            <a:stretch/>
          </p:blipFill>
          <p:spPr>
            <a:xfrm>
              <a:off x="422167" y="3696814"/>
              <a:ext cx="4059354" cy="350835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C9AE76D6-C092-4E49-8759-D9BD926A9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1428" r="1522"/>
          <a:stretch/>
        </p:blipFill>
        <p:spPr>
          <a:xfrm>
            <a:off x="9344445" y="0"/>
            <a:ext cx="2847555" cy="2113072"/>
          </a:xfrm>
          <a:prstGeom prst="rect">
            <a:avLst/>
          </a:prstGeom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id="{DDDBA588-1E0C-BC40-8E35-90D77E0D942B}"/>
              </a:ext>
            </a:extLst>
          </p:cNvPr>
          <p:cNvSpPr/>
          <p:nvPr userDrawn="1"/>
        </p:nvSpPr>
        <p:spPr>
          <a:xfrm>
            <a:off x="-115503" y="6524287"/>
            <a:ext cx="8136000" cy="54000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8865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2DBD3B-AEAE-DA44-A63A-D899C976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123CD7B-4D2A-E14C-8759-DAD676FC7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E961FBA-7359-3846-9B2B-C70D22179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C7FE4C5-95DE-BE45-9BAF-547783F3D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6CD98C0-46F3-CD40-AE61-A6C13966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997E05-D071-1A40-AC3C-483EB5EFB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7122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D27EB0-FAF6-6B4A-9991-6FE85426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8031BF-BCE1-BD42-B379-683AC355E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6F0A02-848B-AC45-B454-F3C523C7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02BCE4-5884-8740-A06C-9C0DC9CE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33059A-DCFF-984B-96F3-488E7D45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0558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D97052C-EB75-C048-92C1-9A7FD8F72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0A90BE3-CAC6-A442-9F55-4A03DC717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E3FE5D-743A-364E-817E-CBD945AE3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8C90A4-52BF-AF4A-ACF6-5C50F262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9E6950-07DC-4F49-8091-1DFDC3F6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2897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金框空白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6998C2-0FCB-1549-9873-8A074AEB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4CDD5C-59E4-FF43-B54F-1751E2D4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6C48B6-4940-3744-B92A-165FDFCF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14AC67F-7BC8-8C47-8470-AD6488F53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8" name="手繪多邊形 7">
            <a:extLst>
              <a:ext uri="{FF2B5EF4-FFF2-40B4-BE49-F238E27FC236}">
                <a16:creationId xmlns:a16="http://schemas.microsoft.com/office/drawing/2014/main" id="{A7505290-A941-3C47-B451-C5C9A3BA0D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358307 w 12192000"/>
              <a:gd name="connsiteY5" fmla="*/ 231673 h 6858000"/>
              <a:gd name="connsiteX6" fmla="*/ 292510 w 12192000"/>
              <a:gd name="connsiteY6" fmla="*/ 1297470 h 6858000"/>
              <a:gd name="connsiteX7" fmla="*/ 292510 w 12192000"/>
              <a:gd name="connsiteY7" fmla="*/ 5560530 h 6858000"/>
              <a:gd name="connsiteX8" fmla="*/ 1358307 w 12192000"/>
              <a:gd name="connsiteY8" fmla="*/ 6626327 h 6858000"/>
              <a:gd name="connsiteX9" fmla="*/ 10833694 w 12192000"/>
              <a:gd name="connsiteY9" fmla="*/ 6626327 h 6858000"/>
              <a:gd name="connsiteX10" fmla="*/ 11899491 w 12192000"/>
              <a:gd name="connsiteY10" fmla="*/ 5560530 h 6858000"/>
              <a:gd name="connsiteX11" fmla="*/ 11899491 w 12192000"/>
              <a:gd name="connsiteY11" fmla="*/ 1297470 h 6858000"/>
              <a:gd name="connsiteX12" fmla="*/ 10833694 w 12192000"/>
              <a:gd name="connsiteY12" fmla="*/ 231673 h 6858000"/>
              <a:gd name="connsiteX13" fmla="*/ 1358307 w 12192000"/>
              <a:gd name="connsiteY13" fmla="*/ 231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58307" y="231673"/>
                </a:moveTo>
                <a:cubicBezTo>
                  <a:pt x="769684" y="231673"/>
                  <a:pt x="292510" y="708847"/>
                  <a:pt x="292510" y="1297470"/>
                </a:cubicBezTo>
                <a:lnTo>
                  <a:pt x="292510" y="5560530"/>
                </a:lnTo>
                <a:cubicBezTo>
                  <a:pt x="292510" y="6149153"/>
                  <a:pt x="769684" y="6626327"/>
                  <a:pt x="1358307" y="6626327"/>
                </a:cubicBezTo>
                <a:lnTo>
                  <a:pt x="10833694" y="6626327"/>
                </a:lnTo>
                <a:cubicBezTo>
                  <a:pt x="11422317" y="6626327"/>
                  <a:pt x="11899491" y="6149153"/>
                  <a:pt x="11899491" y="5560530"/>
                </a:cubicBezTo>
                <a:lnTo>
                  <a:pt x="11899491" y="1297470"/>
                </a:lnTo>
                <a:cubicBezTo>
                  <a:pt x="11899491" y="708847"/>
                  <a:pt x="11422317" y="231673"/>
                  <a:pt x="10833694" y="231673"/>
                </a:cubicBezTo>
                <a:lnTo>
                  <a:pt x="1358307" y="231673"/>
                </a:lnTo>
                <a:close/>
              </a:path>
            </a:pathLst>
          </a:custGeom>
          <a:solidFill>
            <a:srgbClr val="BFA679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E6C0087-3E8C-E442-9EDC-93BF3F9FE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5359" y="122901"/>
            <a:ext cx="432619" cy="4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波浪底空白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A9D73EC-2E3B-DF40-8372-6A52497A4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3426C1-2808-3043-9DCB-6CDA8CAA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180B8A-4AC5-4145-956A-6701DE698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15C5625-684B-884E-81BB-45E528D4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3C8A4EC-ACA0-7148-BBEE-B676C713FF2E}"/>
              </a:ext>
            </a:extLst>
          </p:cNvPr>
          <p:cNvGrpSpPr/>
          <p:nvPr userDrawn="1"/>
        </p:nvGrpSpPr>
        <p:grpSpPr>
          <a:xfrm>
            <a:off x="-1007858" y="134535"/>
            <a:ext cx="14207711" cy="432619"/>
            <a:chOff x="-1007858" y="134535"/>
            <a:chExt cx="14207711" cy="43261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A633595-A913-1248-982C-3590A792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9688" y="134535"/>
              <a:ext cx="432619" cy="432619"/>
            </a:xfrm>
            <a:prstGeom prst="rect">
              <a:avLst/>
            </a:prstGeom>
          </p:spPr>
        </p:pic>
        <p:sp>
          <p:nvSpPr>
            <p:cNvPr id="9" name="圓角矩形 8">
              <a:extLst>
                <a:ext uri="{FF2B5EF4-FFF2-40B4-BE49-F238E27FC236}">
                  <a16:creationId xmlns:a16="http://schemas.microsoft.com/office/drawing/2014/main" id="{EC96E587-757C-744C-BA67-11EE954B2A14}"/>
                </a:ext>
              </a:extLst>
            </p:cNvPr>
            <p:cNvSpPr/>
            <p:nvPr/>
          </p:nvSpPr>
          <p:spPr>
            <a:xfrm rot="5400000" flipH="1">
              <a:off x="9862828" y="-2990545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89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A552AAB8-7B12-3249-B16C-A8D50BE0DC2F}"/>
                </a:ext>
              </a:extLst>
            </p:cNvPr>
            <p:cNvSpPr/>
            <p:nvPr/>
          </p:nvSpPr>
          <p:spPr>
            <a:xfrm rot="5400000" flipH="1">
              <a:off x="2311168" y="-2990547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89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4C42E734-52B8-F549-8FB4-C0AB5FDB2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300" r="7751" b="44720"/>
          <a:stretch/>
        </p:blipFill>
        <p:spPr>
          <a:xfrm>
            <a:off x="-206107" y="5719876"/>
            <a:ext cx="12602592" cy="126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4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灰logo線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0E0ED3C-7006-A44E-A054-45575360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FF2DCD-1C8A-5D42-869D-14167DB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D7D74FE-7486-4C4D-B9B2-450DB32C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237605-FCE1-AA4B-A211-82770088AD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B6E01EA-BA69-AE41-A41B-9ADF4433186A}"/>
              </a:ext>
            </a:extLst>
          </p:cNvPr>
          <p:cNvGrpSpPr/>
          <p:nvPr userDrawn="1"/>
        </p:nvGrpSpPr>
        <p:grpSpPr>
          <a:xfrm>
            <a:off x="-1007858" y="134535"/>
            <a:ext cx="14207711" cy="432619"/>
            <a:chOff x="-1007858" y="134535"/>
            <a:chExt cx="14207711" cy="43261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363101F-C314-4E49-9193-7963CB0CB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9688" y="134535"/>
              <a:ext cx="432619" cy="432619"/>
            </a:xfrm>
            <a:prstGeom prst="rect">
              <a:avLst/>
            </a:prstGeom>
          </p:spPr>
        </p:pic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E7BCA54A-35D4-3B4C-9CCB-927699E23342}"/>
                </a:ext>
              </a:extLst>
            </p:cNvPr>
            <p:cNvSpPr/>
            <p:nvPr/>
          </p:nvSpPr>
          <p:spPr>
            <a:xfrm rot="5400000" flipH="1">
              <a:off x="9862828" y="-2990545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89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圓角矩形 11">
              <a:extLst>
                <a:ext uri="{FF2B5EF4-FFF2-40B4-BE49-F238E27FC236}">
                  <a16:creationId xmlns:a16="http://schemas.microsoft.com/office/drawing/2014/main" id="{417C85DC-10D0-D847-ACCA-11695A57FEFA}"/>
                </a:ext>
              </a:extLst>
            </p:cNvPr>
            <p:cNvSpPr/>
            <p:nvPr/>
          </p:nvSpPr>
          <p:spPr>
            <a:xfrm rot="5400000" flipH="1">
              <a:off x="2311168" y="-2990547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89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94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錄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0E0ED3C-7006-A44E-A054-45575360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FF2DCD-1C8A-5D42-869D-14167DB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D7D74FE-7486-4C4D-B9B2-450DB32C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237605-FCE1-AA4B-A211-82770088AD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13" name="圓角矩形 12">
            <a:extLst>
              <a:ext uri="{FF2B5EF4-FFF2-40B4-BE49-F238E27FC236}">
                <a16:creationId xmlns:a16="http://schemas.microsoft.com/office/drawing/2014/main" id="{208924F4-1CEE-6A40-8F73-B6551D3C5E80}"/>
              </a:ext>
            </a:extLst>
          </p:cNvPr>
          <p:cNvSpPr/>
          <p:nvPr userDrawn="1"/>
        </p:nvSpPr>
        <p:spPr>
          <a:xfrm>
            <a:off x="397412" y="380150"/>
            <a:ext cx="11397174" cy="6106571"/>
          </a:xfrm>
          <a:prstGeom prst="roundRect">
            <a:avLst>
              <a:gd name="adj" fmla="val 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95FA0EE-5C0A-B448-BE59-0AA81B94DA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051" y="6099147"/>
            <a:ext cx="284125" cy="22465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58F7355-51C9-EF41-A295-0919CA56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7786" y="558800"/>
            <a:ext cx="284125" cy="224657"/>
          </a:xfrm>
          <a:prstGeom prst="rect">
            <a:avLst/>
          </a:prstGeom>
        </p:spPr>
      </p:pic>
      <p:sp>
        <p:nvSpPr>
          <p:cNvPr id="16" name="圓角矩形 15">
            <a:extLst>
              <a:ext uri="{FF2B5EF4-FFF2-40B4-BE49-F238E27FC236}">
                <a16:creationId xmlns:a16="http://schemas.microsoft.com/office/drawing/2014/main" id="{34616421-3792-B349-A203-F93E064D580B}"/>
              </a:ext>
            </a:extLst>
          </p:cNvPr>
          <p:cNvSpPr/>
          <p:nvPr userDrawn="1"/>
        </p:nvSpPr>
        <p:spPr>
          <a:xfrm rot="5400000" flipH="1">
            <a:off x="3145311" y="3361870"/>
            <a:ext cx="36000" cy="6656051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285E18ED-2C95-1E49-8CAD-2B59FE0115B5}"/>
              </a:ext>
            </a:extLst>
          </p:cNvPr>
          <p:cNvSpPr/>
          <p:nvPr userDrawn="1"/>
        </p:nvSpPr>
        <p:spPr>
          <a:xfrm rot="5400000" flipH="1">
            <a:off x="9131111" y="-3166537"/>
            <a:ext cx="36000" cy="6656051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FEE52A0-4098-9446-9CC5-ABAE2D70F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4459" r="1522"/>
          <a:stretch/>
        </p:blipFill>
        <p:spPr>
          <a:xfrm>
            <a:off x="9029699" y="378367"/>
            <a:ext cx="2768835" cy="19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8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逗點空白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DA3223E-0699-584C-A118-624D5B5D9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19806D0-93E9-2947-AF32-32DC2340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A36E01-402B-C743-9E57-B39EE6B2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6" name="日期版面配置區 4">
            <a:extLst>
              <a:ext uri="{FF2B5EF4-FFF2-40B4-BE49-F238E27FC236}">
                <a16:creationId xmlns:a16="http://schemas.microsoft.com/office/drawing/2014/main" id="{8217FBD0-71F5-BF42-8F12-6ADF281FA61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BC2DD7-D62A-7644-8091-3EC684F6A184}" type="datetimeFigureOut">
              <a:rPr kumimoji="1" lang="zh-TW" altLang="en-US" smtClean="0"/>
              <a:pPr/>
              <a:t>2021/11/17</a:t>
            </a:fld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5460C0-4BAD-114E-B773-5A0A48F5DB4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AC8C60-D64C-8A44-A453-69A2AD5EF5D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38063F-C5C0-7C42-B825-93136A9690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9" name="圓角矩形 8">
            <a:extLst>
              <a:ext uri="{FF2B5EF4-FFF2-40B4-BE49-F238E27FC236}">
                <a16:creationId xmlns:a16="http://schemas.microsoft.com/office/drawing/2014/main" id="{4B560B6B-773F-2F4B-95D7-2E41EF5E6AF6}"/>
              </a:ext>
            </a:extLst>
          </p:cNvPr>
          <p:cNvSpPr/>
          <p:nvPr userDrawn="1"/>
        </p:nvSpPr>
        <p:spPr>
          <a:xfrm>
            <a:off x="397412" y="380150"/>
            <a:ext cx="11397174" cy="6106571"/>
          </a:xfrm>
          <a:prstGeom prst="roundRect">
            <a:avLst>
              <a:gd name="adj" fmla="val 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8B80A69-9F0F-344A-97EB-C664E2683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051" y="6099147"/>
            <a:ext cx="284125" cy="2246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ED89F1F-B976-614C-AEE7-C89550421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7786" y="558800"/>
            <a:ext cx="284125" cy="224657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id="{B53A4CFF-3AD5-9940-A13D-60DC0ADD14BF}"/>
              </a:ext>
            </a:extLst>
          </p:cNvPr>
          <p:cNvSpPr/>
          <p:nvPr userDrawn="1"/>
        </p:nvSpPr>
        <p:spPr>
          <a:xfrm rot="5400000" flipH="1">
            <a:off x="3145311" y="3361870"/>
            <a:ext cx="36000" cy="6656051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34C7E37A-DFD9-2F44-A2AF-C9D66F6CFE41}"/>
              </a:ext>
            </a:extLst>
          </p:cNvPr>
          <p:cNvSpPr/>
          <p:nvPr userDrawn="1"/>
        </p:nvSpPr>
        <p:spPr>
          <a:xfrm rot="5400000" flipH="1">
            <a:off x="9131111" y="-3166537"/>
            <a:ext cx="36000" cy="6656051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63384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藍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E6ED6CF-9CEA-E041-86CA-2FC3E34842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2C80450-2415-7B4F-8C0B-506619F2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871497C-85E0-2F46-B7E9-56648F5F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637A74E-0909-8243-BF36-E6EDBA06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D9034EB-CA41-2247-A6C4-7BE69C1CE2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873" y="137540"/>
            <a:ext cx="432619" cy="4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1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灰logo線條（純底色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DCDB3F6-5DF5-EB43-94AD-A2B9E5F7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25B7125-8031-9543-B8C5-2E7C0629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54DEA08-6849-AF42-ACF2-68222B5E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7309C28-8E58-EB45-AFBB-2E416917C3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9688" y="134535"/>
            <a:ext cx="432619" cy="432619"/>
          </a:xfrm>
          <a:prstGeom prst="rect">
            <a:avLst/>
          </a:prstGeom>
        </p:spPr>
      </p:pic>
      <p:sp>
        <p:nvSpPr>
          <p:cNvPr id="6" name="圓角矩形 5">
            <a:extLst>
              <a:ext uri="{FF2B5EF4-FFF2-40B4-BE49-F238E27FC236}">
                <a16:creationId xmlns:a16="http://schemas.microsoft.com/office/drawing/2014/main" id="{7332DAE5-AB44-0E41-97EA-C9446D139998}"/>
              </a:ext>
            </a:extLst>
          </p:cNvPr>
          <p:cNvSpPr/>
          <p:nvPr userDrawn="1"/>
        </p:nvSpPr>
        <p:spPr>
          <a:xfrm rot="5400000" flipH="1">
            <a:off x="9862828" y="-2990545"/>
            <a:ext cx="18000" cy="6656051"/>
          </a:xfrm>
          <a:prstGeom prst="roundRect">
            <a:avLst>
              <a:gd name="adj" fmla="val 50000"/>
            </a:avLst>
          </a:prstGeom>
          <a:solidFill>
            <a:srgbClr val="89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id="{DBC801B7-28AA-D440-A43A-6BACEC5E7674}"/>
              </a:ext>
            </a:extLst>
          </p:cNvPr>
          <p:cNvSpPr/>
          <p:nvPr userDrawn="1"/>
        </p:nvSpPr>
        <p:spPr>
          <a:xfrm rot="5400000" flipH="1">
            <a:off x="2311168" y="-2990547"/>
            <a:ext cx="18000" cy="6656051"/>
          </a:xfrm>
          <a:prstGeom prst="roundRect">
            <a:avLst>
              <a:gd name="adj" fmla="val 50000"/>
            </a:avLst>
          </a:prstGeom>
          <a:solidFill>
            <a:srgbClr val="89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2820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2624CB-E5A1-7F43-879D-919EFA6F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8BDD43-D348-DB4F-88FF-2B714A28D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643AF8D-8224-8C48-B466-E5E89AFC0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88C443B-A9C3-2A47-A1B1-29977D3D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BEFE2C-6B99-5D4C-A51C-A874C9EC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AE30122-D547-C047-9BAC-9EFF63BC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781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317BD64-C1D7-6C42-B095-1F5FF299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5A2B1E9-74B5-D647-9B16-70695AE0A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3130ED-80CA-3F49-A97E-99D06D93D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C2DD7-D62A-7644-8091-3EC684F6A184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BC97BC-2651-AB45-8517-5C54FCB97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6615715-357A-D343-8641-FAE7563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C8C60-D64C-8A44-A453-69A2AD5EF5D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7678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4" r:id="rId6"/>
    <p:sldLayoutId id="2147483653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>
            <a:extLst>
              <a:ext uri="{FF2B5EF4-FFF2-40B4-BE49-F238E27FC236}">
                <a16:creationId xmlns:a16="http://schemas.microsoft.com/office/drawing/2014/main" id="{657E40D7-0836-3B49-9CDD-319188EA36DF}"/>
              </a:ext>
            </a:extLst>
          </p:cNvPr>
          <p:cNvSpPr txBox="1">
            <a:spLocks/>
          </p:cNvSpPr>
          <p:nvPr/>
        </p:nvSpPr>
        <p:spPr>
          <a:xfrm>
            <a:off x="9309720" y="6390363"/>
            <a:ext cx="2794317" cy="629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zh-TW" altLang="en-US" sz="18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" charset="-120"/>
              </a:rPr>
              <a:t>輔仁大學 </a:t>
            </a:r>
            <a:r>
              <a:rPr kumimoji="1" lang="zh-TW" altLang="en-US" sz="1800" b="1" dirty="0" smtClean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" charset="-120"/>
              </a:rPr>
              <a:t>單位名</a:t>
            </a:r>
            <a:r>
              <a:rPr kumimoji="1" lang="zh-TW" altLang="en-US" sz="18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" charset="-120"/>
              </a:rPr>
              <a:t>稱</a:t>
            </a:r>
            <a:endParaRPr kumimoji="1" lang="zh-TW" altLang="en-US" sz="18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811C45E-9A57-4A41-B4E9-31E52095E226}"/>
              </a:ext>
            </a:extLst>
          </p:cNvPr>
          <p:cNvSpPr txBox="1">
            <a:spLocks/>
          </p:cNvSpPr>
          <p:nvPr/>
        </p:nvSpPr>
        <p:spPr>
          <a:xfrm>
            <a:off x="6096000" y="2587887"/>
            <a:ext cx="5689598" cy="1314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80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標題</a:t>
            </a:r>
          </a:p>
        </p:txBody>
      </p:sp>
      <p:sp>
        <p:nvSpPr>
          <p:cNvPr id="6" name="副標題 2">
            <a:extLst>
              <a:ext uri="{FF2B5EF4-FFF2-40B4-BE49-F238E27FC236}">
                <a16:creationId xmlns:a16="http://schemas.microsoft.com/office/drawing/2014/main" id="{A608A69B-6C46-0544-9D4F-D4C7335BA13B}"/>
              </a:ext>
            </a:extLst>
          </p:cNvPr>
          <p:cNvSpPr txBox="1">
            <a:spLocks/>
          </p:cNvSpPr>
          <p:nvPr/>
        </p:nvSpPr>
        <p:spPr>
          <a:xfrm>
            <a:off x="6221635" y="3941074"/>
            <a:ext cx="5563963" cy="4196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TW" altLang="en-US" sz="36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3111698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>
            <a:extLst>
              <a:ext uri="{FF2B5EF4-FFF2-40B4-BE49-F238E27FC236}">
                <a16:creationId xmlns:a16="http://schemas.microsoft.com/office/drawing/2014/main" id="{AC3222F7-C736-064C-8A5D-290550F98CAB}"/>
              </a:ext>
            </a:extLst>
          </p:cNvPr>
          <p:cNvSpPr txBox="1">
            <a:spLocks/>
          </p:cNvSpPr>
          <p:nvPr/>
        </p:nvSpPr>
        <p:spPr>
          <a:xfrm>
            <a:off x="9309720" y="6390363"/>
            <a:ext cx="2794317" cy="629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zh-TW" altLang="en-US" sz="18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" charset="-120"/>
              </a:rPr>
              <a:t>輔仁大學 </a:t>
            </a:r>
            <a:r>
              <a:rPr kumimoji="1" lang="zh-TW" altLang="en-US" sz="1800" b="1" dirty="0" smtClean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" charset="-120"/>
              </a:rPr>
              <a:t>單位名稱</a:t>
            </a:r>
            <a:endParaRPr kumimoji="1" lang="zh-TW" altLang="en-US" sz="18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0FFF506-D666-6549-AE91-D7EDCBB35F05}"/>
              </a:ext>
            </a:extLst>
          </p:cNvPr>
          <p:cNvSpPr txBox="1">
            <a:spLocks/>
          </p:cNvSpPr>
          <p:nvPr/>
        </p:nvSpPr>
        <p:spPr>
          <a:xfrm>
            <a:off x="6527127" y="3293871"/>
            <a:ext cx="3393621" cy="698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zh-TW" altLang="en-US" sz="44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謝 謝 聆 聽</a:t>
            </a:r>
          </a:p>
        </p:txBody>
      </p:sp>
    </p:spTree>
    <p:extLst>
      <p:ext uri="{BB962C8B-B14F-4D97-AF65-F5344CB8AC3E}">
        <p14:creationId xmlns:p14="http://schemas.microsoft.com/office/powerpoint/2010/main" val="112298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EA16EE8-B91A-C44B-8047-46D10C7BF660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774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00B4D9C-2409-A64B-B145-9194F26D1CCF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24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4">
            <a:extLst>
              <a:ext uri="{FF2B5EF4-FFF2-40B4-BE49-F238E27FC236}">
                <a16:creationId xmlns:a16="http://schemas.microsoft.com/office/drawing/2014/main" id="{AD0AFAA1-0F40-3344-A9E5-37D1E82E7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843031"/>
              </p:ext>
            </p:extLst>
          </p:nvPr>
        </p:nvGraphicFramePr>
        <p:xfrm>
          <a:off x="1394746" y="1625074"/>
          <a:ext cx="9274461" cy="447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425">
                  <a:extLst>
                    <a:ext uri="{9D8B030D-6E8A-4147-A177-3AD203B41FA5}">
                      <a16:colId xmlns:a16="http://schemas.microsoft.com/office/drawing/2014/main" val="4001931933"/>
                    </a:ext>
                  </a:extLst>
                </a:gridCol>
                <a:gridCol w="2821530">
                  <a:extLst>
                    <a:ext uri="{9D8B030D-6E8A-4147-A177-3AD203B41FA5}">
                      <a16:colId xmlns:a16="http://schemas.microsoft.com/office/drawing/2014/main" val="3301204851"/>
                    </a:ext>
                  </a:extLst>
                </a:gridCol>
                <a:gridCol w="1880502">
                  <a:extLst>
                    <a:ext uri="{9D8B030D-6E8A-4147-A177-3AD203B41FA5}">
                      <a16:colId xmlns:a16="http://schemas.microsoft.com/office/drawing/2014/main" val="2539847102"/>
                    </a:ext>
                  </a:extLst>
                </a:gridCol>
                <a:gridCol w="1880502">
                  <a:extLst>
                    <a:ext uri="{9D8B030D-6E8A-4147-A177-3AD203B41FA5}">
                      <a16:colId xmlns:a16="http://schemas.microsoft.com/office/drawing/2014/main" val="2419260007"/>
                    </a:ext>
                  </a:extLst>
                </a:gridCol>
                <a:gridCol w="1880502">
                  <a:extLst>
                    <a:ext uri="{9D8B030D-6E8A-4147-A177-3AD203B41FA5}">
                      <a16:colId xmlns:a16="http://schemas.microsoft.com/office/drawing/2014/main" val="1297141986"/>
                    </a:ext>
                  </a:extLst>
                </a:gridCol>
              </a:tblGrid>
              <a:tr h="51632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BFA6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BFA6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BFA6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BFA6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標題</a:t>
                      </a:r>
                    </a:p>
                  </a:txBody>
                  <a:tcPr anchor="ctr">
                    <a:solidFill>
                      <a:srgbClr val="BFA6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493724"/>
                  </a:ext>
                </a:extLst>
              </a:tr>
              <a:tr h="989085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i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6787"/>
                  </a:ext>
                </a:extLst>
              </a:tr>
              <a:tr h="989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148984"/>
                  </a:ext>
                </a:extLst>
              </a:tr>
              <a:tr h="989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689499"/>
                  </a:ext>
                </a:extLst>
              </a:tr>
              <a:tr h="989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  <a:endParaRPr kumimoji="0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文字</a:t>
                      </a:r>
                    </a:p>
                  </a:txBody>
                  <a:tcPr anchor="ctr">
                    <a:solidFill>
                      <a:srgbClr val="C9CAC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74044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2DB787E5-A3B2-ED42-A08D-628562C8A95C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129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C275F-2209-A744-B429-733673350C65}"/>
              </a:ext>
            </a:extLst>
          </p:cNvPr>
          <p:cNvSpPr txBox="1">
            <a:spLocks/>
          </p:cNvSpPr>
          <p:nvPr/>
        </p:nvSpPr>
        <p:spPr>
          <a:xfrm>
            <a:off x="1160900" y="3089409"/>
            <a:ext cx="3175321" cy="1314125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66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目 錄</a:t>
            </a:r>
            <a:endParaRPr kumimoji="1" lang="zh-TW" altLang="en-US" sz="80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DC3DFA0-F6A8-7947-B879-DBA72454A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822" y="2140491"/>
            <a:ext cx="394991" cy="4662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456F91F-3B1E-3E44-A31D-3E9FE6FCE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822" y="3361620"/>
            <a:ext cx="394991" cy="4662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6BD6B75-D002-3C4F-8600-9B42DD953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822" y="4582750"/>
            <a:ext cx="394991" cy="466219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ACF4D0D5-5167-A848-A179-BFF916BE0BF9}"/>
              </a:ext>
            </a:extLst>
          </p:cNvPr>
          <p:cNvSpPr txBox="1">
            <a:spLocks/>
          </p:cNvSpPr>
          <p:nvPr/>
        </p:nvSpPr>
        <p:spPr>
          <a:xfrm>
            <a:off x="6401199" y="2053921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6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項目一</a:t>
            </a:r>
            <a:endParaRPr kumimoji="1" lang="zh-TW" altLang="en-US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EF12D203-7305-7A4E-92A3-D692674BBD39}"/>
              </a:ext>
            </a:extLst>
          </p:cNvPr>
          <p:cNvSpPr txBox="1">
            <a:spLocks/>
          </p:cNvSpPr>
          <p:nvPr/>
        </p:nvSpPr>
        <p:spPr>
          <a:xfrm>
            <a:off x="6401199" y="3275050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6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項目二</a:t>
            </a:r>
            <a:endParaRPr kumimoji="1" lang="zh-TW" altLang="en-US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B997DBDB-9B03-8B48-859E-FFE602D978B7}"/>
              </a:ext>
            </a:extLst>
          </p:cNvPr>
          <p:cNvSpPr txBox="1">
            <a:spLocks/>
          </p:cNvSpPr>
          <p:nvPr/>
        </p:nvSpPr>
        <p:spPr>
          <a:xfrm>
            <a:off x="6401199" y="4496179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6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項目三</a:t>
            </a:r>
            <a:endParaRPr kumimoji="1" lang="zh-TW" altLang="en-US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EBEEB6D-175C-5941-8565-B9E009058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94" y="2140491"/>
            <a:ext cx="933307" cy="9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6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F775BEEC-A3F3-6847-A5A7-76C35AE07C93}"/>
              </a:ext>
            </a:extLst>
          </p:cNvPr>
          <p:cNvGrpSpPr/>
          <p:nvPr/>
        </p:nvGrpSpPr>
        <p:grpSpPr>
          <a:xfrm>
            <a:off x="7505911" y="2069003"/>
            <a:ext cx="3689372" cy="4409974"/>
            <a:chOff x="7036217" y="1508721"/>
            <a:chExt cx="3689372" cy="440997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5F5174D-C246-4F4A-B3FE-6ED6B96685D8}"/>
                </a:ext>
              </a:extLst>
            </p:cNvPr>
            <p:cNvSpPr/>
            <p:nvPr/>
          </p:nvSpPr>
          <p:spPr>
            <a:xfrm rot="16200000">
              <a:off x="6792811" y="2624075"/>
              <a:ext cx="3532017" cy="3045194"/>
            </a:xfrm>
            <a:custGeom>
              <a:avLst/>
              <a:gdLst>
                <a:gd name="connsiteX0" fmla="*/ 4242316 w 4242316"/>
                <a:gd name="connsiteY0" fmla="*/ 562708 h 3657591"/>
                <a:gd name="connsiteX1" fmla="*/ 4117817 w 4242316"/>
                <a:gd name="connsiteY1" fmla="*/ 562708 h 3657591"/>
                <a:gd name="connsiteX2" fmla="*/ 4117817 w 4242316"/>
                <a:gd name="connsiteY2" fmla="*/ 3094883 h 3657591"/>
                <a:gd name="connsiteX3" fmla="*/ 3555109 w 4242316"/>
                <a:gd name="connsiteY3" fmla="*/ 3657591 h 3657591"/>
                <a:gd name="connsiteX4" fmla="*/ 0 w 4242316"/>
                <a:gd name="connsiteY4" fmla="*/ 3657591 h 3657591"/>
                <a:gd name="connsiteX5" fmla="*/ 0 w 4242316"/>
                <a:gd name="connsiteY5" fmla="*/ 3094883 h 3657591"/>
                <a:gd name="connsiteX6" fmla="*/ 3555109 w 4242316"/>
                <a:gd name="connsiteY6" fmla="*/ 3094883 h 3657591"/>
                <a:gd name="connsiteX7" fmla="*/ 3555109 w 4242316"/>
                <a:gd name="connsiteY7" fmla="*/ 562708 h 3657591"/>
                <a:gd name="connsiteX8" fmla="*/ 3430609 w 4242316"/>
                <a:gd name="connsiteY8" fmla="*/ 562708 h 3657591"/>
                <a:gd name="connsiteX9" fmla="*/ 3836463 w 4242316"/>
                <a:gd name="connsiteY9" fmla="*/ 0 h 365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2316" h="3657591">
                  <a:moveTo>
                    <a:pt x="4242316" y="562708"/>
                  </a:moveTo>
                  <a:lnTo>
                    <a:pt x="4117817" y="562708"/>
                  </a:lnTo>
                  <a:lnTo>
                    <a:pt x="4117817" y="3094883"/>
                  </a:lnTo>
                  <a:lnTo>
                    <a:pt x="3555109" y="3657591"/>
                  </a:lnTo>
                  <a:lnTo>
                    <a:pt x="0" y="3657591"/>
                  </a:lnTo>
                  <a:lnTo>
                    <a:pt x="0" y="3094883"/>
                  </a:lnTo>
                  <a:lnTo>
                    <a:pt x="3555109" y="3094883"/>
                  </a:lnTo>
                  <a:lnTo>
                    <a:pt x="3555109" y="562708"/>
                  </a:lnTo>
                  <a:lnTo>
                    <a:pt x="3430609" y="562708"/>
                  </a:lnTo>
                  <a:lnTo>
                    <a:pt x="3836463" y="0"/>
                  </a:lnTo>
                  <a:close/>
                </a:path>
              </a:pathLst>
            </a:custGeom>
            <a:solidFill>
              <a:srgbClr val="B81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83E08DFE-BF0C-3A43-8915-E39DB342A8C5}"/>
                </a:ext>
              </a:extLst>
            </p:cNvPr>
            <p:cNvSpPr/>
            <p:nvPr/>
          </p:nvSpPr>
          <p:spPr>
            <a:xfrm rot="16200000">
              <a:off x="6678926" y="1866017"/>
              <a:ext cx="4403959" cy="3689367"/>
            </a:xfrm>
            <a:custGeom>
              <a:avLst/>
              <a:gdLst>
                <a:gd name="connsiteX0" fmla="*/ 5289608 w 5289608"/>
                <a:gd name="connsiteY0" fmla="*/ 562708 h 4431309"/>
                <a:gd name="connsiteX1" fmla="*/ 5165108 w 5289608"/>
                <a:gd name="connsiteY1" fmla="*/ 562708 h 4431309"/>
                <a:gd name="connsiteX2" fmla="*/ 5165108 w 5289608"/>
                <a:gd name="connsiteY2" fmla="*/ 3868601 h 4431309"/>
                <a:gd name="connsiteX3" fmla="*/ 4602401 w 5289608"/>
                <a:gd name="connsiteY3" fmla="*/ 4431309 h 4431309"/>
                <a:gd name="connsiteX4" fmla="*/ 0 w 5289608"/>
                <a:gd name="connsiteY4" fmla="*/ 4431309 h 4431309"/>
                <a:gd name="connsiteX5" fmla="*/ 0 w 5289608"/>
                <a:gd name="connsiteY5" fmla="*/ 3868601 h 4431309"/>
                <a:gd name="connsiteX6" fmla="*/ 4602401 w 5289608"/>
                <a:gd name="connsiteY6" fmla="*/ 3868601 h 4431309"/>
                <a:gd name="connsiteX7" fmla="*/ 4602401 w 5289608"/>
                <a:gd name="connsiteY7" fmla="*/ 562708 h 4431309"/>
                <a:gd name="connsiteX8" fmla="*/ 4477901 w 5289608"/>
                <a:gd name="connsiteY8" fmla="*/ 562708 h 4431309"/>
                <a:gd name="connsiteX9" fmla="*/ 4883755 w 5289608"/>
                <a:gd name="connsiteY9" fmla="*/ 0 h 443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9608" h="4431309">
                  <a:moveTo>
                    <a:pt x="5289608" y="562708"/>
                  </a:moveTo>
                  <a:lnTo>
                    <a:pt x="5165108" y="562708"/>
                  </a:lnTo>
                  <a:lnTo>
                    <a:pt x="5165108" y="3868601"/>
                  </a:lnTo>
                  <a:lnTo>
                    <a:pt x="4602401" y="4431309"/>
                  </a:lnTo>
                  <a:lnTo>
                    <a:pt x="0" y="4431309"/>
                  </a:lnTo>
                  <a:lnTo>
                    <a:pt x="0" y="3868601"/>
                  </a:lnTo>
                  <a:lnTo>
                    <a:pt x="4602401" y="3868601"/>
                  </a:lnTo>
                  <a:lnTo>
                    <a:pt x="4602401" y="562708"/>
                  </a:lnTo>
                  <a:lnTo>
                    <a:pt x="4477901" y="562708"/>
                  </a:lnTo>
                  <a:lnTo>
                    <a:pt x="4883755" y="0"/>
                  </a:lnTo>
                  <a:close/>
                </a:path>
              </a:pathLst>
            </a:cu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5EB0CB6-8E6E-424B-AEF3-03C858310505}"/>
                </a:ext>
              </a:extLst>
            </p:cNvPr>
            <p:cNvSpPr/>
            <p:nvPr/>
          </p:nvSpPr>
          <p:spPr>
            <a:xfrm rot="16200000">
              <a:off x="6908736" y="3385007"/>
              <a:ext cx="2655984" cy="2401021"/>
            </a:xfrm>
            <a:custGeom>
              <a:avLst/>
              <a:gdLst>
                <a:gd name="connsiteX0" fmla="*/ 2496508 w 3190111"/>
                <a:gd name="connsiteY0" fmla="*/ 2321164 h 2883873"/>
                <a:gd name="connsiteX1" fmla="*/ 2496508 w 3190111"/>
                <a:gd name="connsiteY1" fmla="*/ 2883872 h 2883873"/>
                <a:gd name="connsiteX2" fmla="*/ 0 w 3190111"/>
                <a:gd name="connsiteY2" fmla="*/ 2883872 h 2883873"/>
                <a:gd name="connsiteX3" fmla="*/ 0 w 3190111"/>
                <a:gd name="connsiteY3" fmla="*/ 2321164 h 2883873"/>
                <a:gd name="connsiteX4" fmla="*/ 3190111 w 3190111"/>
                <a:gd name="connsiteY4" fmla="*/ 562708 h 2883873"/>
                <a:gd name="connsiteX5" fmla="*/ 3062414 w 3190111"/>
                <a:gd name="connsiteY5" fmla="*/ 562708 h 2883873"/>
                <a:gd name="connsiteX6" fmla="*/ 3062414 w 3190111"/>
                <a:gd name="connsiteY6" fmla="*/ 2321165 h 2883873"/>
                <a:gd name="connsiteX7" fmla="*/ 3065612 w 3190111"/>
                <a:gd name="connsiteY7" fmla="*/ 2321165 h 2883873"/>
                <a:gd name="connsiteX8" fmla="*/ 2499706 w 3190111"/>
                <a:gd name="connsiteY8" fmla="*/ 2883873 h 2883873"/>
                <a:gd name="connsiteX9" fmla="*/ 2499706 w 3190111"/>
                <a:gd name="connsiteY9" fmla="*/ 2321165 h 2883873"/>
                <a:gd name="connsiteX10" fmla="*/ 2499706 w 3190111"/>
                <a:gd name="connsiteY10" fmla="*/ 562708 h 2883873"/>
                <a:gd name="connsiteX11" fmla="*/ 2378404 w 3190111"/>
                <a:gd name="connsiteY11" fmla="*/ 562708 h 2883873"/>
                <a:gd name="connsiteX12" fmla="*/ 2784258 w 3190111"/>
                <a:gd name="connsiteY12" fmla="*/ 0 h 28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111" h="2883873">
                  <a:moveTo>
                    <a:pt x="2496508" y="2321164"/>
                  </a:moveTo>
                  <a:lnTo>
                    <a:pt x="2496508" y="2883872"/>
                  </a:lnTo>
                  <a:lnTo>
                    <a:pt x="0" y="2883872"/>
                  </a:lnTo>
                  <a:lnTo>
                    <a:pt x="0" y="2321164"/>
                  </a:lnTo>
                  <a:close/>
                  <a:moveTo>
                    <a:pt x="3190111" y="562708"/>
                  </a:moveTo>
                  <a:lnTo>
                    <a:pt x="3062414" y="562708"/>
                  </a:lnTo>
                  <a:lnTo>
                    <a:pt x="3062414" y="2321165"/>
                  </a:lnTo>
                  <a:lnTo>
                    <a:pt x="3065612" y="2321165"/>
                  </a:lnTo>
                  <a:lnTo>
                    <a:pt x="2499706" y="2883873"/>
                  </a:lnTo>
                  <a:lnTo>
                    <a:pt x="2499706" y="2321165"/>
                  </a:lnTo>
                  <a:lnTo>
                    <a:pt x="2499706" y="562708"/>
                  </a:lnTo>
                  <a:lnTo>
                    <a:pt x="2378404" y="562708"/>
                  </a:lnTo>
                  <a:lnTo>
                    <a:pt x="2784258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5DAF8B1B-12BE-2D46-9FDC-32FB39D03250}"/>
                </a:ext>
              </a:extLst>
            </p:cNvPr>
            <p:cNvSpPr/>
            <p:nvPr/>
          </p:nvSpPr>
          <p:spPr>
            <a:xfrm rot="16200000">
              <a:off x="7022455" y="4148086"/>
              <a:ext cx="1784373" cy="1756845"/>
            </a:xfrm>
            <a:custGeom>
              <a:avLst/>
              <a:gdLst>
                <a:gd name="connsiteX0" fmla="*/ 2143216 w 2143216"/>
                <a:gd name="connsiteY0" fmla="*/ 562708 h 2110152"/>
                <a:gd name="connsiteX1" fmla="*/ 2018715 w 2143216"/>
                <a:gd name="connsiteY1" fmla="*/ 562708 h 2110152"/>
                <a:gd name="connsiteX2" fmla="*/ 2018715 w 2143216"/>
                <a:gd name="connsiteY2" fmla="*/ 1547444 h 2110152"/>
                <a:gd name="connsiteX3" fmla="*/ 1456007 w 2143216"/>
                <a:gd name="connsiteY3" fmla="*/ 2110152 h 2110152"/>
                <a:gd name="connsiteX4" fmla="*/ 1456007 w 2143216"/>
                <a:gd name="connsiteY4" fmla="*/ 2110151 h 2110152"/>
                <a:gd name="connsiteX5" fmla="*/ 0 w 2143216"/>
                <a:gd name="connsiteY5" fmla="*/ 2110151 h 2110152"/>
                <a:gd name="connsiteX6" fmla="*/ 0 w 2143216"/>
                <a:gd name="connsiteY6" fmla="*/ 1547443 h 2110152"/>
                <a:gd name="connsiteX7" fmla="*/ 1456007 w 2143216"/>
                <a:gd name="connsiteY7" fmla="*/ 1547443 h 2110152"/>
                <a:gd name="connsiteX8" fmla="*/ 1456007 w 2143216"/>
                <a:gd name="connsiteY8" fmla="*/ 562708 h 2110152"/>
                <a:gd name="connsiteX9" fmla="*/ 1331509 w 2143216"/>
                <a:gd name="connsiteY9" fmla="*/ 562708 h 2110152"/>
                <a:gd name="connsiteX10" fmla="*/ 1737363 w 2143216"/>
                <a:gd name="connsiteY10" fmla="*/ 0 h 21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3216" h="2110152">
                  <a:moveTo>
                    <a:pt x="2143216" y="562708"/>
                  </a:moveTo>
                  <a:lnTo>
                    <a:pt x="2018715" y="562708"/>
                  </a:lnTo>
                  <a:lnTo>
                    <a:pt x="2018715" y="1547444"/>
                  </a:lnTo>
                  <a:lnTo>
                    <a:pt x="1456007" y="2110152"/>
                  </a:lnTo>
                  <a:lnTo>
                    <a:pt x="1456007" y="2110151"/>
                  </a:lnTo>
                  <a:lnTo>
                    <a:pt x="0" y="2110151"/>
                  </a:lnTo>
                  <a:lnTo>
                    <a:pt x="0" y="1547443"/>
                  </a:lnTo>
                  <a:lnTo>
                    <a:pt x="1456007" y="1547443"/>
                  </a:lnTo>
                  <a:lnTo>
                    <a:pt x="1456007" y="562708"/>
                  </a:lnTo>
                  <a:lnTo>
                    <a:pt x="1331509" y="562708"/>
                  </a:lnTo>
                  <a:lnTo>
                    <a:pt x="1737363" y="0"/>
                  </a:lnTo>
                  <a:close/>
                </a:path>
              </a:pathLst>
            </a:custGeom>
            <a:solidFill>
              <a:srgbClr val="BFA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150C1F4-6210-604C-A2FD-E5F919F94EBC}"/>
              </a:ext>
            </a:extLst>
          </p:cNvPr>
          <p:cNvGrpSpPr/>
          <p:nvPr/>
        </p:nvGrpSpPr>
        <p:grpSpPr>
          <a:xfrm>
            <a:off x="6614855" y="2060857"/>
            <a:ext cx="692092" cy="3347483"/>
            <a:chOff x="6145161" y="1500575"/>
            <a:chExt cx="692092" cy="3347483"/>
          </a:xfrm>
        </p:grpSpPr>
        <p:grpSp>
          <p:nvGrpSpPr>
            <p:cNvPr id="8" name="Group 39">
              <a:extLst>
                <a:ext uri="{FF2B5EF4-FFF2-40B4-BE49-F238E27FC236}">
                  <a16:creationId xmlns:a16="http://schemas.microsoft.com/office/drawing/2014/main" id="{EEA7B190-5EE2-BB4E-9BC4-8856C907C2B8}"/>
                </a:ext>
              </a:extLst>
            </p:cNvPr>
            <p:cNvGrpSpPr/>
            <p:nvPr/>
          </p:nvGrpSpPr>
          <p:grpSpPr>
            <a:xfrm>
              <a:off x="6145161" y="1500575"/>
              <a:ext cx="692092" cy="692092"/>
              <a:chOff x="6369311" y="2040370"/>
              <a:chExt cx="755703" cy="755703"/>
            </a:xfrm>
            <a:solidFill>
              <a:srgbClr val="00527E"/>
            </a:solidFill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F06DE326-EC82-6343-96CC-6295D07253C3}"/>
                  </a:ext>
                </a:extLst>
              </p:cNvPr>
              <p:cNvSpPr/>
              <p:nvPr/>
            </p:nvSpPr>
            <p:spPr>
              <a:xfrm>
                <a:off x="6369311" y="2040370"/>
                <a:ext cx="755703" cy="755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6461E30E-E33F-534C-AC5E-A6D66E025287}"/>
                  </a:ext>
                </a:extLst>
              </p:cNvPr>
              <p:cNvSpPr txBox="1"/>
              <p:nvPr/>
            </p:nvSpPr>
            <p:spPr>
              <a:xfrm>
                <a:off x="6646307" y="2208373"/>
                <a:ext cx="201710" cy="39613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Group 40">
              <a:extLst>
                <a:ext uri="{FF2B5EF4-FFF2-40B4-BE49-F238E27FC236}">
                  <a16:creationId xmlns:a16="http://schemas.microsoft.com/office/drawing/2014/main" id="{E0BDA5F8-416F-BB47-A74D-E33D98149BD3}"/>
                </a:ext>
              </a:extLst>
            </p:cNvPr>
            <p:cNvGrpSpPr/>
            <p:nvPr/>
          </p:nvGrpSpPr>
          <p:grpSpPr>
            <a:xfrm>
              <a:off x="6145161" y="2385705"/>
              <a:ext cx="692092" cy="692092"/>
              <a:chOff x="6369311" y="2992454"/>
              <a:chExt cx="755703" cy="755703"/>
            </a:xfrm>
            <a:solidFill>
              <a:srgbClr val="B81A3A"/>
            </a:solidFill>
          </p:grpSpPr>
          <p:sp>
            <p:nvSpPr>
              <p:cNvPr id="20" name="Oval 8">
                <a:extLst>
                  <a:ext uri="{FF2B5EF4-FFF2-40B4-BE49-F238E27FC236}">
                    <a16:creationId xmlns:a16="http://schemas.microsoft.com/office/drawing/2014/main" id="{9B5427B5-20D0-AF49-A88E-FC047C43C762}"/>
                  </a:ext>
                </a:extLst>
              </p:cNvPr>
              <p:cNvSpPr/>
              <p:nvPr/>
            </p:nvSpPr>
            <p:spPr>
              <a:xfrm>
                <a:off x="6369311" y="2992454"/>
                <a:ext cx="755703" cy="755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TextBox 12">
                <a:extLst>
                  <a:ext uri="{FF2B5EF4-FFF2-40B4-BE49-F238E27FC236}">
                    <a16:creationId xmlns:a16="http://schemas.microsoft.com/office/drawing/2014/main" id="{26CA18AB-F37B-DF4B-AC21-6B4430E5F209}"/>
                  </a:ext>
                </a:extLst>
              </p:cNvPr>
              <p:cNvSpPr txBox="1"/>
              <p:nvPr/>
            </p:nvSpPr>
            <p:spPr>
              <a:xfrm>
                <a:off x="6646306" y="3160455"/>
                <a:ext cx="201710" cy="39613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Group 41">
              <a:extLst>
                <a:ext uri="{FF2B5EF4-FFF2-40B4-BE49-F238E27FC236}">
                  <a16:creationId xmlns:a16="http://schemas.microsoft.com/office/drawing/2014/main" id="{4FEA2429-0709-964B-96FD-E822D1FDABEC}"/>
                </a:ext>
              </a:extLst>
            </p:cNvPr>
            <p:cNvGrpSpPr/>
            <p:nvPr/>
          </p:nvGrpSpPr>
          <p:grpSpPr>
            <a:xfrm>
              <a:off x="6145161" y="3270835"/>
              <a:ext cx="692092" cy="692092"/>
              <a:chOff x="6369310" y="3944537"/>
              <a:chExt cx="755703" cy="755703"/>
            </a:xfrm>
            <a:solidFill>
              <a:srgbClr val="C9CACA"/>
            </a:solidFill>
          </p:grpSpPr>
          <p:sp>
            <p:nvSpPr>
              <p:cNvPr id="18" name="Oval 10">
                <a:extLst>
                  <a:ext uri="{FF2B5EF4-FFF2-40B4-BE49-F238E27FC236}">
                    <a16:creationId xmlns:a16="http://schemas.microsoft.com/office/drawing/2014/main" id="{D5E01FCF-56E4-9046-86D3-CE7E3342BDE3}"/>
                  </a:ext>
                </a:extLst>
              </p:cNvPr>
              <p:cNvSpPr/>
              <p:nvPr/>
            </p:nvSpPr>
            <p:spPr>
              <a:xfrm>
                <a:off x="6369310" y="3944537"/>
                <a:ext cx="755703" cy="755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E87BF395-DD9C-5947-B272-7B90382DBF26}"/>
                  </a:ext>
                </a:extLst>
              </p:cNvPr>
              <p:cNvSpPr txBox="1"/>
              <p:nvPr/>
            </p:nvSpPr>
            <p:spPr>
              <a:xfrm>
                <a:off x="6646306" y="4114593"/>
                <a:ext cx="201710" cy="39613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Group 42">
              <a:extLst>
                <a:ext uri="{FF2B5EF4-FFF2-40B4-BE49-F238E27FC236}">
                  <a16:creationId xmlns:a16="http://schemas.microsoft.com/office/drawing/2014/main" id="{E8C575D3-270F-CC43-9098-EE6F96423638}"/>
                </a:ext>
              </a:extLst>
            </p:cNvPr>
            <p:cNvGrpSpPr/>
            <p:nvPr/>
          </p:nvGrpSpPr>
          <p:grpSpPr>
            <a:xfrm>
              <a:off x="6145161" y="4155966"/>
              <a:ext cx="692092" cy="692092"/>
              <a:chOff x="6369311" y="4900725"/>
              <a:chExt cx="755703" cy="755703"/>
            </a:xfrm>
            <a:solidFill>
              <a:srgbClr val="BFA679"/>
            </a:solidFill>
          </p:grpSpPr>
          <p:sp>
            <p:nvSpPr>
              <p:cNvPr id="16" name="Oval 9">
                <a:extLst>
                  <a:ext uri="{FF2B5EF4-FFF2-40B4-BE49-F238E27FC236}">
                    <a16:creationId xmlns:a16="http://schemas.microsoft.com/office/drawing/2014/main" id="{6DD62FC4-9B70-D148-A3B6-C0DE41697C04}"/>
                  </a:ext>
                </a:extLst>
              </p:cNvPr>
              <p:cNvSpPr/>
              <p:nvPr/>
            </p:nvSpPr>
            <p:spPr>
              <a:xfrm>
                <a:off x="6369311" y="4900725"/>
                <a:ext cx="755703" cy="755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TextBox 14">
                <a:extLst>
                  <a:ext uri="{FF2B5EF4-FFF2-40B4-BE49-F238E27FC236}">
                    <a16:creationId xmlns:a16="http://schemas.microsoft.com/office/drawing/2014/main" id="{5535BCE8-9142-7C4E-B7FF-E2549A1F9418}"/>
                  </a:ext>
                </a:extLst>
              </p:cNvPr>
              <p:cNvSpPr txBox="1"/>
              <p:nvPr/>
            </p:nvSpPr>
            <p:spPr>
              <a:xfrm>
                <a:off x="6646307" y="5068728"/>
                <a:ext cx="201710" cy="39613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10171C8-FBF6-7843-BACC-840850BB5D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910" y="2579349"/>
              <a:ext cx="322522" cy="276449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D46EAD1F-ABE5-E940-B82C-F51D7E83D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6966" y="1675824"/>
              <a:ext cx="338411" cy="341589"/>
            </a:xfrm>
            <a:custGeom>
              <a:avLst/>
              <a:gdLst>
                <a:gd name="T0" fmla="*/ 49 w 99"/>
                <a:gd name="T1" fmla="*/ 0 h 100"/>
                <a:gd name="T2" fmla="*/ 99 w 99"/>
                <a:gd name="T3" fmla="*/ 50 h 100"/>
                <a:gd name="T4" fmla="*/ 49 w 99"/>
                <a:gd name="T5" fmla="*/ 100 h 100"/>
                <a:gd name="T6" fmla="*/ 0 w 99"/>
                <a:gd name="T7" fmla="*/ 50 h 100"/>
                <a:gd name="T8" fmla="*/ 49 w 99"/>
                <a:gd name="T9" fmla="*/ 0 h 100"/>
                <a:gd name="T10" fmla="*/ 45 w 99"/>
                <a:gd name="T11" fmla="*/ 15 h 100"/>
                <a:gd name="T12" fmla="*/ 45 w 99"/>
                <a:gd name="T13" fmla="*/ 44 h 100"/>
                <a:gd name="T14" fmla="*/ 54 w 99"/>
                <a:gd name="T15" fmla="*/ 44 h 100"/>
                <a:gd name="T16" fmla="*/ 54 w 99"/>
                <a:gd name="T17" fmla="*/ 15 h 100"/>
                <a:gd name="T18" fmla="*/ 45 w 99"/>
                <a:gd name="T19" fmla="*/ 15 h 100"/>
                <a:gd name="T20" fmla="*/ 67 w 99"/>
                <a:gd name="T21" fmla="*/ 24 h 100"/>
                <a:gd name="T22" fmla="*/ 61 w 99"/>
                <a:gd name="T23" fmla="*/ 32 h 100"/>
                <a:gd name="T24" fmla="*/ 64 w 99"/>
                <a:gd name="T25" fmla="*/ 35 h 100"/>
                <a:gd name="T26" fmla="*/ 70 w 99"/>
                <a:gd name="T27" fmla="*/ 50 h 100"/>
                <a:gd name="T28" fmla="*/ 64 w 99"/>
                <a:gd name="T29" fmla="*/ 65 h 100"/>
                <a:gd name="T30" fmla="*/ 49 w 99"/>
                <a:gd name="T31" fmla="*/ 71 h 100"/>
                <a:gd name="T32" fmla="*/ 35 w 99"/>
                <a:gd name="T33" fmla="*/ 65 h 100"/>
                <a:gd name="T34" fmla="*/ 28 w 99"/>
                <a:gd name="T35" fmla="*/ 50 h 100"/>
                <a:gd name="T36" fmla="*/ 35 w 99"/>
                <a:gd name="T37" fmla="*/ 35 h 100"/>
                <a:gd name="T38" fmla="*/ 37 w 99"/>
                <a:gd name="T39" fmla="*/ 32 h 100"/>
                <a:gd name="T40" fmla="*/ 31 w 99"/>
                <a:gd name="T41" fmla="*/ 24 h 100"/>
                <a:gd name="T42" fmla="*/ 27 w 99"/>
                <a:gd name="T43" fmla="*/ 28 h 100"/>
                <a:gd name="T44" fmla="*/ 18 w 99"/>
                <a:gd name="T45" fmla="*/ 50 h 100"/>
                <a:gd name="T46" fmla="*/ 27 w 99"/>
                <a:gd name="T47" fmla="*/ 72 h 100"/>
                <a:gd name="T48" fmla="*/ 49 w 99"/>
                <a:gd name="T49" fmla="*/ 81 h 100"/>
                <a:gd name="T50" fmla="*/ 72 w 99"/>
                <a:gd name="T51" fmla="*/ 72 h 100"/>
                <a:gd name="T52" fmla="*/ 81 w 99"/>
                <a:gd name="T53" fmla="*/ 50 h 100"/>
                <a:gd name="T54" fmla="*/ 72 w 99"/>
                <a:gd name="T55" fmla="*/ 28 h 100"/>
                <a:gd name="T56" fmla="*/ 67 w 99"/>
                <a:gd name="T57" fmla="*/ 2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00">
                  <a:moveTo>
                    <a:pt x="49" y="0"/>
                  </a:moveTo>
                  <a:cubicBezTo>
                    <a:pt x="77" y="0"/>
                    <a:pt x="99" y="22"/>
                    <a:pt x="99" y="50"/>
                  </a:cubicBezTo>
                  <a:cubicBezTo>
                    <a:pt x="99" y="77"/>
                    <a:pt x="77" y="100"/>
                    <a:pt x="49" y="100"/>
                  </a:cubicBezTo>
                  <a:cubicBezTo>
                    <a:pt x="22" y="100"/>
                    <a:pt x="0" y="77"/>
                    <a:pt x="0" y="50"/>
                  </a:cubicBezTo>
                  <a:cubicBezTo>
                    <a:pt x="0" y="22"/>
                    <a:pt x="22" y="0"/>
                    <a:pt x="49" y="0"/>
                  </a:cubicBezTo>
                  <a:close/>
                  <a:moveTo>
                    <a:pt x="45" y="15"/>
                  </a:moveTo>
                  <a:cubicBezTo>
                    <a:pt x="45" y="44"/>
                    <a:pt x="45" y="44"/>
                    <a:pt x="45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5" y="15"/>
                    <a:pt x="45" y="15"/>
                    <a:pt x="45" y="15"/>
                  </a:cubicBezTo>
                  <a:close/>
                  <a:moveTo>
                    <a:pt x="67" y="24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2" y="33"/>
                    <a:pt x="63" y="34"/>
                    <a:pt x="64" y="35"/>
                  </a:cubicBezTo>
                  <a:cubicBezTo>
                    <a:pt x="68" y="39"/>
                    <a:pt x="70" y="44"/>
                    <a:pt x="70" y="50"/>
                  </a:cubicBezTo>
                  <a:cubicBezTo>
                    <a:pt x="70" y="55"/>
                    <a:pt x="68" y="61"/>
                    <a:pt x="64" y="65"/>
                  </a:cubicBezTo>
                  <a:cubicBezTo>
                    <a:pt x="60" y="68"/>
                    <a:pt x="55" y="71"/>
                    <a:pt x="49" y="71"/>
                  </a:cubicBezTo>
                  <a:cubicBezTo>
                    <a:pt x="44" y="71"/>
                    <a:pt x="38" y="68"/>
                    <a:pt x="35" y="65"/>
                  </a:cubicBezTo>
                  <a:cubicBezTo>
                    <a:pt x="31" y="61"/>
                    <a:pt x="28" y="55"/>
                    <a:pt x="28" y="50"/>
                  </a:cubicBezTo>
                  <a:cubicBezTo>
                    <a:pt x="28" y="44"/>
                    <a:pt x="31" y="39"/>
                    <a:pt x="35" y="35"/>
                  </a:cubicBezTo>
                  <a:cubicBezTo>
                    <a:pt x="35" y="34"/>
                    <a:pt x="36" y="33"/>
                    <a:pt x="37" y="32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5"/>
                    <a:pt x="29" y="26"/>
                    <a:pt x="27" y="28"/>
                  </a:cubicBezTo>
                  <a:cubicBezTo>
                    <a:pt x="22" y="33"/>
                    <a:pt x="18" y="41"/>
                    <a:pt x="18" y="50"/>
                  </a:cubicBezTo>
                  <a:cubicBezTo>
                    <a:pt x="18" y="58"/>
                    <a:pt x="22" y="66"/>
                    <a:pt x="27" y="72"/>
                  </a:cubicBezTo>
                  <a:cubicBezTo>
                    <a:pt x="33" y="77"/>
                    <a:pt x="41" y="81"/>
                    <a:pt x="49" y="81"/>
                  </a:cubicBezTo>
                  <a:cubicBezTo>
                    <a:pt x="58" y="81"/>
                    <a:pt x="66" y="77"/>
                    <a:pt x="72" y="72"/>
                  </a:cubicBezTo>
                  <a:cubicBezTo>
                    <a:pt x="77" y="66"/>
                    <a:pt x="81" y="58"/>
                    <a:pt x="81" y="50"/>
                  </a:cubicBezTo>
                  <a:cubicBezTo>
                    <a:pt x="81" y="41"/>
                    <a:pt x="77" y="33"/>
                    <a:pt x="72" y="28"/>
                  </a:cubicBezTo>
                  <a:cubicBezTo>
                    <a:pt x="70" y="26"/>
                    <a:pt x="69" y="25"/>
                    <a:pt x="67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08AEADA8-AEDF-FF48-987A-BDEBE0FE6F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2993" y="3417734"/>
              <a:ext cx="346356" cy="309813"/>
            </a:xfrm>
            <a:custGeom>
              <a:avLst/>
              <a:gdLst>
                <a:gd name="T0" fmla="*/ 36 w 101"/>
                <a:gd name="T1" fmla="*/ 77 h 90"/>
                <a:gd name="T2" fmla="*/ 39 w 101"/>
                <a:gd name="T3" fmla="*/ 80 h 90"/>
                <a:gd name="T4" fmla="*/ 42 w 101"/>
                <a:gd name="T5" fmla="*/ 80 h 90"/>
                <a:gd name="T6" fmla="*/ 44 w 101"/>
                <a:gd name="T7" fmla="*/ 79 h 90"/>
                <a:gd name="T8" fmla="*/ 46 w 101"/>
                <a:gd name="T9" fmla="*/ 75 h 90"/>
                <a:gd name="T10" fmla="*/ 46 w 101"/>
                <a:gd name="T11" fmla="*/ 75 h 90"/>
                <a:gd name="T12" fmla="*/ 46 w 101"/>
                <a:gd name="T13" fmla="*/ 47 h 90"/>
                <a:gd name="T14" fmla="*/ 30 w 101"/>
                <a:gd name="T15" fmla="*/ 52 h 90"/>
                <a:gd name="T16" fmla="*/ 0 w 101"/>
                <a:gd name="T17" fmla="*/ 52 h 90"/>
                <a:gd name="T18" fmla="*/ 44 w 101"/>
                <a:gd name="T19" fmla="*/ 6 h 90"/>
                <a:gd name="T20" fmla="*/ 46 w 101"/>
                <a:gd name="T21" fmla="*/ 0 h 90"/>
                <a:gd name="T22" fmla="*/ 55 w 101"/>
                <a:gd name="T23" fmla="*/ 0 h 90"/>
                <a:gd name="T24" fmla="*/ 57 w 101"/>
                <a:gd name="T25" fmla="*/ 6 h 90"/>
                <a:gd name="T26" fmla="*/ 101 w 101"/>
                <a:gd name="T27" fmla="*/ 52 h 90"/>
                <a:gd name="T28" fmla="*/ 72 w 101"/>
                <a:gd name="T29" fmla="*/ 52 h 90"/>
                <a:gd name="T30" fmla="*/ 56 w 101"/>
                <a:gd name="T31" fmla="*/ 47 h 90"/>
                <a:gd name="T32" fmla="*/ 56 w 101"/>
                <a:gd name="T33" fmla="*/ 75 h 90"/>
                <a:gd name="T34" fmla="*/ 56 w 101"/>
                <a:gd name="T35" fmla="*/ 75 h 90"/>
                <a:gd name="T36" fmla="*/ 50 w 101"/>
                <a:gd name="T37" fmla="*/ 88 h 90"/>
                <a:gd name="T38" fmla="*/ 43 w 101"/>
                <a:gd name="T39" fmla="*/ 90 h 90"/>
                <a:gd name="T40" fmla="*/ 36 w 101"/>
                <a:gd name="T41" fmla="*/ 89 h 90"/>
                <a:gd name="T42" fmla="*/ 26 w 101"/>
                <a:gd name="T43" fmla="*/ 79 h 90"/>
                <a:gd name="T44" fmla="*/ 36 w 101"/>
                <a:gd name="T45" fmla="*/ 77 h 90"/>
                <a:gd name="T46" fmla="*/ 72 w 101"/>
                <a:gd name="T47" fmla="*/ 43 h 90"/>
                <a:gd name="T48" fmla="*/ 80 w 101"/>
                <a:gd name="T49" fmla="*/ 41 h 90"/>
                <a:gd name="T50" fmla="*/ 57 w 101"/>
                <a:gd name="T51" fmla="*/ 13 h 90"/>
                <a:gd name="T52" fmla="*/ 72 w 101"/>
                <a:gd name="T53" fmla="*/ 43 h 90"/>
                <a:gd name="T54" fmla="*/ 10 w 101"/>
                <a:gd name="T55" fmla="*/ 40 h 90"/>
                <a:gd name="T56" fmla="*/ 20 w 101"/>
                <a:gd name="T57" fmla="*/ 39 h 90"/>
                <a:gd name="T58" fmla="*/ 33 w 101"/>
                <a:gd name="T59" fmla="*/ 16 h 90"/>
                <a:gd name="T60" fmla="*/ 10 w 101"/>
                <a:gd name="T61" fmla="*/ 4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1" h="90">
                  <a:moveTo>
                    <a:pt x="36" y="77"/>
                  </a:moveTo>
                  <a:cubicBezTo>
                    <a:pt x="36" y="78"/>
                    <a:pt x="37" y="79"/>
                    <a:pt x="39" y="80"/>
                  </a:cubicBezTo>
                  <a:cubicBezTo>
                    <a:pt x="40" y="80"/>
                    <a:pt x="41" y="80"/>
                    <a:pt x="42" y="80"/>
                  </a:cubicBezTo>
                  <a:cubicBezTo>
                    <a:pt x="43" y="80"/>
                    <a:pt x="43" y="79"/>
                    <a:pt x="44" y="79"/>
                  </a:cubicBezTo>
                  <a:cubicBezTo>
                    <a:pt x="45" y="78"/>
                    <a:pt x="46" y="77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9" y="47"/>
                    <a:pt x="34" y="49"/>
                    <a:pt x="30" y="52"/>
                  </a:cubicBezTo>
                  <a:cubicBezTo>
                    <a:pt x="19" y="47"/>
                    <a:pt x="9" y="47"/>
                    <a:pt x="0" y="52"/>
                  </a:cubicBezTo>
                  <a:cubicBezTo>
                    <a:pt x="2" y="26"/>
                    <a:pt x="16" y="9"/>
                    <a:pt x="44" y="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85" y="9"/>
                    <a:pt x="99" y="26"/>
                    <a:pt x="101" y="52"/>
                  </a:cubicBezTo>
                  <a:cubicBezTo>
                    <a:pt x="92" y="47"/>
                    <a:pt x="83" y="47"/>
                    <a:pt x="72" y="52"/>
                  </a:cubicBezTo>
                  <a:cubicBezTo>
                    <a:pt x="67" y="49"/>
                    <a:pt x="63" y="47"/>
                    <a:pt x="56" y="47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81"/>
                    <a:pt x="54" y="85"/>
                    <a:pt x="50" y="88"/>
                  </a:cubicBezTo>
                  <a:cubicBezTo>
                    <a:pt x="48" y="89"/>
                    <a:pt x="45" y="90"/>
                    <a:pt x="43" y="90"/>
                  </a:cubicBezTo>
                  <a:cubicBezTo>
                    <a:pt x="40" y="90"/>
                    <a:pt x="38" y="90"/>
                    <a:pt x="36" y="89"/>
                  </a:cubicBezTo>
                  <a:cubicBezTo>
                    <a:pt x="31" y="88"/>
                    <a:pt x="27" y="84"/>
                    <a:pt x="26" y="79"/>
                  </a:cubicBezTo>
                  <a:cubicBezTo>
                    <a:pt x="36" y="77"/>
                    <a:pt x="36" y="77"/>
                    <a:pt x="36" y="77"/>
                  </a:cubicBezTo>
                  <a:close/>
                  <a:moveTo>
                    <a:pt x="72" y="43"/>
                  </a:moveTo>
                  <a:cubicBezTo>
                    <a:pt x="75" y="42"/>
                    <a:pt x="77" y="41"/>
                    <a:pt x="80" y="41"/>
                  </a:cubicBezTo>
                  <a:cubicBezTo>
                    <a:pt x="78" y="23"/>
                    <a:pt x="69" y="16"/>
                    <a:pt x="57" y="13"/>
                  </a:cubicBezTo>
                  <a:cubicBezTo>
                    <a:pt x="67" y="20"/>
                    <a:pt x="73" y="29"/>
                    <a:pt x="72" y="43"/>
                  </a:cubicBezTo>
                  <a:close/>
                  <a:moveTo>
                    <a:pt x="10" y="40"/>
                  </a:moveTo>
                  <a:cubicBezTo>
                    <a:pt x="14" y="40"/>
                    <a:pt x="17" y="40"/>
                    <a:pt x="20" y="39"/>
                  </a:cubicBezTo>
                  <a:cubicBezTo>
                    <a:pt x="25" y="31"/>
                    <a:pt x="29" y="23"/>
                    <a:pt x="33" y="16"/>
                  </a:cubicBezTo>
                  <a:cubicBezTo>
                    <a:pt x="20" y="19"/>
                    <a:pt x="13" y="27"/>
                    <a:pt x="10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523AFF4-E31D-C04D-96D2-94FD1C2938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3461" y="4289483"/>
              <a:ext cx="365420" cy="370188"/>
            </a:xfrm>
            <a:custGeom>
              <a:avLst/>
              <a:gdLst>
                <a:gd name="T0" fmla="*/ 94 w 107"/>
                <a:gd name="T1" fmla="*/ 30 h 108"/>
                <a:gd name="T2" fmla="*/ 77 w 107"/>
                <a:gd name="T3" fmla="*/ 95 h 108"/>
                <a:gd name="T4" fmla="*/ 13 w 107"/>
                <a:gd name="T5" fmla="*/ 77 h 108"/>
                <a:gd name="T6" fmla="*/ 30 w 107"/>
                <a:gd name="T7" fmla="*/ 13 h 108"/>
                <a:gd name="T8" fmla="*/ 94 w 107"/>
                <a:gd name="T9" fmla="*/ 30 h 108"/>
                <a:gd name="T10" fmla="*/ 68 w 107"/>
                <a:gd name="T11" fmla="*/ 46 h 108"/>
                <a:gd name="T12" fmla="*/ 68 w 107"/>
                <a:gd name="T13" fmla="*/ 46 h 108"/>
                <a:gd name="T14" fmla="*/ 58 w 107"/>
                <a:gd name="T15" fmla="*/ 38 h 108"/>
                <a:gd name="T16" fmla="*/ 45 w 107"/>
                <a:gd name="T17" fmla="*/ 40 h 108"/>
                <a:gd name="T18" fmla="*/ 45 w 107"/>
                <a:gd name="T19" fmla="*/ 40 h 108"/>
                <a:gd name="T20" fmla="*/ 38 w 107"/>
                <a:gd name="T21" fmla="*/ 50 h 108"/>
                <a:gd name="T22" fmla="*/ 39 w 107"/>
                <a:gd name="T23" fmla="*/ 62 h 108"/>
                <a:gd name="T24" fmla="*/ 39 w 107"/>
                <a:gd name="T25" fmla="*/ 62 h 108"/>
                <a:gd name="T26" fmla="*/ 49 w 107"/>
                <a:gd name="T27" fmla="*/ 69 h 108"/>
                <a:gd name="T28" fmla="*/ 62 w 107"/>
                <a:gd name="T29" fmla="*/ 68 h 108"/>
                <a:gd name="T30" fmla="*/ 62 w 107"/>
                <a:gd name="T31" fmla="*/ 68 h 108"/>
                <a:gd name="T32" fmla="*/ 69 w 107"/>
                <a:gd name="T33" fmla="*/ 58 h 108"/>
                <a:gd name="T34" fmla="*/ 68 w 107"/>
                <a:gd name="T35" fmla="*/ 46 h 108"/>
                <a:gd name="T36" fmla="*/ 63 w 107"/>
                <a:gd name="T37" fmla="*/ 56 h 108"/>
                <a:gd name="T38" fmla="*/ 62 w 107"/>
                <a:gd name="T39" fmla="*/ 49 h 108"/>
                <a:gd name="T40" fmla="*/ 62 w 107"/>
                <a:gd name="T41" fmla="*/ 49 h 108"/>
                <a:gd name="T42" fmla="*/ 56 w 107"/>
                <a:gd name="T43" fmla="*/ 44 h 108"/>
                <a:gd name="T44" fmla="*/ 48 w 107"/>
                <a:gd name="T45" fmla="*/ 45 h 108"/>
                <a:gd name="T46" fmla="*/ 48 w 107"/>
                <a:gd name="T47" fmla="*/ 45 h 108"/>
                <a:gd name="T48" fmla="*/ 44 w 107"/>
                <a:gd name="T49" fmla="*/ 51 h 108"/>
                <a:gd name="T50" fmla="*/ 45 w 107"/>
                <a:gd name="T51" fmla="*/ 59 h 108"/>
                <a:gd name="T52" fmla="*/ 45 w 107"/>
                <a:gd name="T53" fmla="*/ 59 h 108"/>
                <a:gd name="T54" fmla="*/ 51 w 107"/>
                <a:gd name="T55" fmla="*/ 64 h 108"/>
                <a:gd name="T56" fmla="*/ 59 w 107"/>
                <a:gd name="T57" fmla="*/ 63 h 108"/>
                <a:gd name="T58" fmla="*/ 59 w 107"/>
                <a:gd name="T59" fmla="*/ 63 h 108"/>
                <a:gd name="T60" fmla="*/ 63 w 107"/>
                <a:gd name="T61" fmla="*/ 56 h 108"/>
                <a:gd name="T62" fmla="*/ 29 w 107"/>
                <a:gd name="T63" fmla="*/ 24 h 108"/>
                <a:gd name="T64" fmla="*/ 17 w 107"/>
                <a:gd name="T65" fmla="*/ 65 h 108"/>
                <a:gd name="T66" fmla="*/ 25 w 107"/>
                <a:gd name="T67" fmla="*/ 63 h 108"/>
                <a:gd name="T68" fmla="*/ 29 w 107"/>
                <a:gd name="T69" fmla="*/ 24 h 108"/>
                <a:gd name="T70" fmla="*/ 69 w 107"/>
                <a:gd name="T71" fmla="*/ 37 h 108"/>
                <a:gd name="T72" fmla="*/ 73 w 107"/>
                <a:gd name="T73" fmla="*/ 42 h 108"/>
                <a:gd name="T74" fmla="*/ 74 w 107"/>
                <a:gd name="T75" fmla="*/ 45 h 108"/>
                <a:gd name="T76" fmla="*/ 91 w 107"/>
                <a:gd name="T77" fmla="*/ 38 h 108"/>
                <a:gd name="T78" fmla="*/ 89 w 107"/>
                <a:gd name="T79" fmla="*/ 33 h 108"/>
                <a:gd name="T80" fmla="*/ 82 w 107"/>
                <a:gd name="T81" fmla="*/ 25 h 108"/>
                <a:gd name="T82" fmla="*/ 69 w 107"/>
                <a:gd name="T83" fmla="*/ 37 h 108"/>
                <a:gd name="T84" fmla="*/ 92 w 107"/>
                <a:gd name="T85" fmla="*/ 43 h 108"/>
                <a:gd name="T86" fmla="*/ 75 w 107"/>
                <a:gd name="T87" fmla="*/ 47 h 108"/>
                <a:gd name="T88" fmla="*/ 76 w 107"/>
                <a:gd name="T89" fmla="*/ 53 h 108"/>
                <a:gd name="T90" fmla="*/ 93 w 107"/>
                <a:gd name="T91" fmla="*/ 54 h 108"/>
                <a:gd name="T92" fmla="*/ 92 w 107"/>
                <a:gd name="T93" fmla="*/ 43 h 108"/>
                <a:gd name="T94" fmla="*/ 70 w 107"/>
                <a:gd name="T95" fmla="*/ 44 h 108"/>
                <a:gd name="T96" fmla="*/ 44 w 107"/>
                <a:gd name="T97" fmla="*/ 37 h 108"/>
                <a:gd name="T98" fmla="*/ 37 w 107"/>
                <a:gd name="T99" fmla="*/ 63 h 108"/>
                <a:gd name="T100" fmla="*/ 63 w 107"/>
                <a:gd name="T101" fmla="*/ 70 h 108"/>
                <a:gd name="T102" fmla="*/ 70 w 107"/>
                <a:gd name="T103" fmla="*/ 4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7" h="108">
                  <a:moveTo>
                    <a:pt x="94" y="30"/>
                  </a:moveTo>
                  <a:cubicBezTo>
                    <a:pt x="107" y="53"/>
                    <a:pt x="100" y="82"/>
                    <a:pt x="77" y="95"/>
                  </a:cubicBezTo>
                  <a:cubicBezTo>
                    <a:pt x="54" y="108"/>
                    <a:pt x="26" y="100"/>
                    <a:pt x="13" y="77"/>
                  </a:cubicBezTo>
                  <a:cubicBezTo>
                    <a:pt x="0" y="55"/>
                    <a:pt x="7" y="26"/>
                    <a:pt x="30" y="13"/>
                  </a:cubicBezTo>
                  <a:cubicBezTo>
                    <a:pt x="52" y="0"/>
                    <a:pt x="81" y="8"/>
                    <a:pt x="94" y="30"/>
                  </a:cubicBezTo>
                  <a:close/>
                  <a:moveTo>
                    <a:pt x="68" y="46"/>
                  </a:moveTo>
                  <a:cubicBezTo>
                    <a:pt x="68" y="46"/>
                    <a:pt x="68" y="46"/>
                    <a:pt x="68" y="46"/>
                  </a:cubicBezTo>
                  <a:cubicBezTo>
                    <a:pt x="65" y="42"/>
                    <a:pt x="62" y="39"/>
                    <a:pt x="58" y="38"/>
                  </a:cubicBezTo>
                  <a:cubicBezTo>
                    <a:pt x="54" y="37"/>
                    <a:pt x="49" y="37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1" y="42"/>
                    <a:pt x="39" y="46"/>
                    <a:pt x="38" y="50"/>
                  </a:cubicBezTo>
                  <a:cubicBezTo>
                    <a:pt x="37" y="54"/>
                    <a:pt x="37" y="58"/>
                    <a:pt x="39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2" y="66"/>
                    <a:pt x="45" y="68"/>
                    <a:pt x="49" y="69"/>
                  </a:cubicBezTo>
                  <a:cubicBezTo>
                    <a:pt x="53" y="71"/>
                    <a:pt x="58" y="70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5" y="66"/>
                    <a:pt x="68" y="62"/>
                    <a:pt x="69" y="58"/>
                  </a:cubicBezTo>
                  <a:cubicBezTo>
                    <a:pt x="70" y="54"/>
                    <a:pt x="70" y="50"/>
                    <a:pt x="68" y="46"/>
                  </a:cubicBezTo>
                  <a:close/>
                  <a:moveTo>
                    <a:pt x="63" y="56"/>
                  </a:moveTo>
                  <a:cubicBezTo>
                    <a:pt x="64" y="54"/>
                    <a:pt x="64" y="51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1" y="46"/>
                    <a:pt x="59" y="45"/>
                    <a:pt x="56" y="44"/>
                  </a:cubicBezTo>
                  <a:cubicBezTo>
                    <a:pt x="54" y="43"/>
                    <a:pt x="51" y="44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6" y="46"/>
                    <a:pt x="44" y="49"/>
                    <a:pt x="44" y="51"/>
                  </a:cubicBezTo>
                  <a:cubicBezTo>
                    <a:pt x="43" y="54"/>
                    <a:pt x="43" y="56"/>
                    <a:pt x="45" y="59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6" y="61"/>
                    <a:pt x="48" y="63"/>
                    <a:pt x="51" y="64"/>
                  </a:cubicBezTo>
                  <a:cubicBezTo>
                    <a:pt x="53" y="64"/>
                    <a:pt x="56" y="64"/>
                    <a:pt x="59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61" y="61"/>
                    <a:pt x="63" y="59"/>
                    <a:pt x="63" y="56"/>
                  </a:cubicBezTo>
                  <a:close/>
                  <a:moveTo>
                    <a:pt x="29" y="24"/>
                  </a:moveTo>
                  <a:cubicBezTo>
                    <a:pt x="16" y="36"/>
                    <a:pt x="14" y="50"/>
                    <a:pt x="17" y="65"/>
                  </a:cubicBezTo>
                  <a:cubicBezTo>
                    <a:pt x="20" y="64"/>
                    <a:pt x="23" y="64"/>
                    <a:pt x="25" y="63"/>
                  </a:cubicBezTo>
                  <a:cubicBezTo>
                    <a:pt x="21" y="49"/>
                    <a:pt x="22" y="36"/>
                    <a:pt x="29" y="24"/>
                  </a:cubicBezTo>
                  <a:close/>
                  <a:moveTo>
                    <a:pt x="69" y="37"/>
                  </a:moveTo>
                  <a:cubicBezTo>
                    <a:pt x="70" y="38"/>
                    <a:pt x="72" y="40"/>
                    <a:pt x="73" y="42"/>
                  </a:cubicBezTo>
                  <a:cubicBezTo>
                    <a:pt x="74" y="43"/>
                    <a:pt x="74" y="44"/>
                    <a:pt x="74" y="45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0" y="36"/>
                    <a:pt x="89" y="35"/>
                    <a:pt x="89" y="33"/>
                  </a:cubicBezTo>
                  <a:cubicBezTo>
                    <a:pt x="87" y="30"/>
                    <a:pt x="85" y="28"/>
                    <a:pt x="82" y="25"/>
                  </a:cubicBezTo>
                  <a:cubicBezTo>
                    <a:pt x="69" y="37"/>
                    <a:pt x="69" y="37"/>
                    <a:pt x="69" y="37"/>
                  </a:cubicBezTo>
                  <a:close/>
                  <a:moveTo>
                    <a:pt x="92" y="43"/>
                  </a:moveTo>
                  <a:cubicBezTo>
                    <a:pt x="75" y="47"/>
                    <a:pt x="75" y="47"/>
                    <a:pt x="75" y="47"/>
                  </a:cubicBezTo>
                  <a:cubicBezTo>
                    <a:pt x="76" y="49"/>
                    <a:pt x="76" y="51"/>
                    <a:pt x="76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4" y="50"/>
                    <a:pt x="93" y="46"/>
                    <a:pt x="92" y="43"/>
                  </a:cubicBezTo>
                  <a:close/>
                  <a:moveTo>
                    <a:pt x="70" y="44"/>
                  </a:moveTo>
                  <a:cubicBezTo>
                    <a:pt x="65" y="35"/>
                    <a:pt x="53" y="32"/>
                    <a:pt x="44" y="37"/>
                  </a:cubicBezTo>
                  <a:cubicBezTo>
                    <a:pt x="35" y="42"/>
                    <a:pt x="32" y="54"/>
                    <a:pt x="37" y="63"/>
                  </a:cubicBezTo>
                  <a:cubicBezTo>
                    <a:pt x="42" y="72"/>
                    <a:pt x="54" y="76"/>
                    <a:pt x="63" y="70"/>
                  </a:cubicBezTo>
                  <a:cubicBezTo>
                    <a:pt x="72" y="65"/>
                    <a:pt x="75" y="53"/>
                    <a:pt x="70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3397430-0B72-E541-8B53-A64830D6DA9C}"/>
              </a:ext>
            </a:extLst>
          </p:cNvPr>
          <p:cNvSpPr txBox="1"/>
          <p:nvPr/>
        </p:nvSpPr>
        <p:spPr>
          <a:xfrm>
            <a:off x="1595218" y="2069002"/>
            <a:ext cx="489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內文內文內文內文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216A57F-9A6D-3B43-916C-1BAFAB8CAEFD}"/>
              </a:ext>
            </a:extLst>
          </p:cNvPr>
          <p:cNvSpPr txBox="1"/>
          <p:nvPr/>
        </p:nvSpPr>
        <p:spPr>
          <a:xfrm>
            <a:off x="1595218" y="2979544"/>
            <a:ext cx="489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B81A3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內文內文內文內文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10CEDF0-9BED-7145-B056-E9074D69A782}"/>
              </a:ext>
            </a:extLst>
          </p:cNvPr>
          <p:cNvSpPr txBox="1"/>
          <p:nvPr/>
        </p:nvSpPr>
        <p:spPr>
          <a:xfrm>
            <a:off x="1595218" y="3890086"/>
            <a:ext cx="489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內文內文內文內文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C7436ED-DBED-6D46-B762-F655CF72F053}"/>
              </a:ext>
            </a:extLst>
          </p:cNvPr>
          <p:cNvSpPr txBox="1"/>
          <p:nvPr/>
        </p:nvSpPr>
        <p:spPr>
          <a:xfrm>
            <a:off x="1595218" y="4800627"/>
            <a:ext cx="489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BFA6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內文內文內文內文</a:t>
            </a:r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E96B82D3-EE7F-A04C-B950-79D0C4F4045E}"/>
              </a:ext>
            </a:extLst>
          </p:cNvPr>
          <p:cNvSpPr/>
          <p:nvPr/>
        </p:nvSpPr>
        <p:spPr>
          <a:xfrm>
            <a:off x="1168418" y="4056289"/>
            <a:ext cx="223932" cy="223932"/>
          </a:xfrm>
          <a:prstGeom prst="ellipse">
            <a:avLst/>
          </a:prstGeom>
          <a:solidFill>
            <a:srgbClr val="C9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Oval 10">
            <a:extLst>
              <a:ext uri="{FF2B5EF4-FFF2-40B4-BE49-F238E27FC236}">
                <a16:creationId xmlns:a16="http://schemas.microsoft.com/office/drawing/2014/main" id="{02A060DB-C09E-3F4D-8441-09C1B3E2E993}"/>
              </a:ext>
            </a:extLst>
          </p:cNvPr>
          <p:cNvSpPr/>
          <p:nvPr/>
        </p:nvSpPr>
        <p:spPr>
          <a:xfrm>
            <a:off x="1168418" y="4939539"/>
            <a:ext cx="223932" cy="223932"/>
          </a:xfrm>
          <a:prstGeom prst="ellipse">
            <a:avLst/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0D1EF02A-06A5-FB47-963C-36BD769473D4}"/>
              </a:ext>
            </a:extLst>
          </p:cNvPr>
          <p:cNvSpPr/>
          <p:nvPr/>
        </p:nvSpPr>
        <p:spPr>
          <a:xfrm>
            <a:off x="1168418" y="3165889"/>
            <a:ext cx="223932" cy="223932"/>
          </a:xfrm>
          <a:prstGeom prst="ellipse">
            <a:avLst/>
          </a:prstGeom>
          <a:solidFill>
            <a:srgbClr val="B81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88CBB5C8-29D6-9F4E-B413-2285218B579F}"/>
              </a:ext>
            </a:extLst>
          </p:cNvPr>
          <p:cNvSpPr/>
          <p:nvPr/>
        </p:nvSpPr>
        <p:spPr>
          <a:xfrm>
            <a:off x="1168418" y="2218646"/>
            <a:ext cx="223932" cy="223932"/>
          </a:xfrm>
          <a:prstGeom prst="ellipse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9FA4B1B-47C9-F14A-A012-D67308B0F9F8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964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8C880E21-6E1A-CD4F-86B6-ED5FB4247954}"/>
              </a:ext>
            </a:extLst>
          </p:cNvPr>
          <p:cNvSpPr/>
          <p:nvPr/>
        </p:nvSpPr>
        <p:spPr>
          <a:xfrm rot="16200000" flipH="1">
            <a:off x="6032632" y="-3346302"/>
            <a:ext cx="87749" cy="12514525"/>
          </a:xfrm>
          <a:prstGeom prst="roundRect">
            <a:avLst>
              <a:gd name="adj" fmla="val 50000"/>
            </a:avLst>
          </a:prstGeom>
          <a:solidFill>
            <a:srgbClr val="BFA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398B022-EDD3-DB4C-97EB-140BE78EDDB4}"/>
              </a:ext>
            </a:extLst>
          </p:cNvPr>
          <p:cNvGrpSpPr/>
          <p:nvPr/>
        </p:nvGrpSpPr>
        <p:grpSpPr>
          <a:xfrm>
            <a:off x="1438701" y="2840395"/>
            <a:ext cx="9347744" cy="202245"/>
            <a:chOff x="1438701" y="2358969"/>
            <a:chExt cx="9347744" cy="202245"/>
          </a:xfrm>
          <a:solidFill>
            <a:srgbClr val="BFA679"/>
          </a:solidFill>
        </p:grpSpPr>
        <p:sp>
          <p:nvSpPr>
            <p:cNvPr id="4" name="直角三角形 3">
              <a:extLst>
                <a:ext uri="{FF2B5EF4-FFF2-40B4-BE49-F238E27FC236}">
                  <a16:creationId xmlns:a16="http://schemas.microsoft.com/office/drawing/2014/main" id="{8D7AA863-6F5E-F948-90C1-772D869BA9D2}"/>
                </a:ext>
              </a:extLst>
            </p:cNvPr>
            <p:cNvSpPr/>
            <p:nvPr/>
          </p:nvSpPr>
          <p:spPr>
            <a:xfrm rot="8100000">
              <a:off x="1438701" y="2358969"/>
              <a:ext cx="203750" cy="20224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直角三角形 4">
              <a:extLst>
                <a:ext uri="{FF2B5EF4-FFF2-40B4-BE49-F238E27FC236}">
                  <a16:creationId xmlns:a16="http://schemas.microsoft.com/office/drawing/2014/main" id="{6033249C-8B0F-C343-87E2-412C56EF4FA0}"/>
                </a:ext>
              </a:extLst>
            </p:cNvPr>
            <p:cNvSpPr/>
            <p:nvPr/>
          </p:nvSpPr>
          <p:spPr>
            <a:xfrm rot="8100000">
              <a:off x="3724700" y="2358970"/>
              <a:ext cx="203750" cy="20224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直角三角形 5">
              <a:extLst>
                <a:ext uri="{FF2B5EF4-FFF2-40B4-BE49-F238E27FC236}">
                  <a16:creationId xmlns:a16="http://schemas.microsoft.com/office/drawing/2014/main" id="{51552037-D794-584B-9875-0F6AECEE1C7C}"/>
                </a:ext>
              </a:extLst>
            </p:cNvPr>
            <p:cNvSpPr/>
            <p:nvPr/>
          </p:nvSpPr>
          <p:spPr>
            <a:xfrm rot="8100000">
              <a:off x="6010700" y="2358969"/>
              <a:ext cx="203750" cy="20224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" name="直角三角形 6">
              <a:extLst>
                <a:ext uri="{FF2B5EF4-FFF2-40B4-BE49-F238E27FC236}">
                  <a16:creationId xmlns:a16="http://schemas.microsoft.com/office/drawing/2014/main" id="{F43300A6-B876-0D44-8A62-D9DC3E8A7164}"/>
                </a:ext>
              </a:extLst>
            </p:cNvPr>
            <p:cNvSpPr/>
            <p:nvPr/>
          </p:nvSpPr>
          <p:spPr>
            <a:xfrm rot="8100000">
              <a:off x="8296698" y="2358969"/>
              <a:ext cx="203750" cy="20224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直角三角形 7">
              <a:extLst>
                <a:ext uri="{FF2B5EF4-FFF2-40B4-BE49-F238E27FC236}">
                  <a16:creationId xmlns:a16="http://schemas.microsoft.com/office/drawing/2014/main" id="{4E275B14-E2F3-F042-965F-D4194F66C3EF}"/>
                </a:ext>
              </a:extLst>
            </p:cNvPr>
            <p:cNvSpPr/>
            <p:nvPr/>
          </p:nvSpPr>
          <p:spPr>
            <a:xfrm rot="8100000">
              <a:off x="10582695" y="2358969"/>
              <a:ext cx="203750" cy="20224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副標題 2">
            <a:extLst>
              <a:ext uri="{FF2B5EF4-FFF2-40B4-BE49-F238E27FC236}">
                <a16:creationId xmlns:a16="http://schemas.microsoft.com/office/drawing/2014/main" id="{9535B03E-9F3C-4B44-BD7F-0DFA59DC94F8}"/>
              </a:ext>
            </a:extLst>
          </p:cNvPr>
          <p:cNvSpPr txBox="1">
            <a:spLocks/>
          </p:cNvSpPr>
          <p:nvPr/>
        </p:nvSpPr>
        <p:spPr>
          <a:xfrm>
            <a:off x="894075" y="2317182"/>
            <a:ext cx="1293002" cy="4196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b="1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  <a:endParaRPr kumimoji="1" lang="zh-TW" altLang="en-US" b="1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C80F694F-773B-5A45-B0F1-B1AAB4AD0C4E}"/>
              </a:ext>
            </a:extLst>
          </p:cNvPr>
          <p:cNvSpPr txBox="1">
            <a:spLocks/>
          </p:cNvSpPr>
          <p:nvPr/>
        </p:nvSpPr>
        <p:spPr>
          <a:xfrm>
            <a:off x="3181612" y="2317182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</a:p>
        </p:txBody>
      </p:sp>
      <p:sp>
        <p:nvSpPr>
          <p:cNvPr id="11" name="副標題 2">
            <a:extLst>
              <a:ext uri="{FF2B5EF4-FFF2-40B4-BE49-F238E27FC236}">
                <a16:creationId xmlns:a16="http://schemas.microsoft.com/office/drawing/2014/main" id="{32E84B5D-A665-3545-8C4E-1DA867703097}"/>
              </a:ext>
            </a:extLst>
          </p:cNvPr>
          <p:cNvSpPr txBox="1">
            <a:spLocks/>
          </p:cNvSpPr>
          <p:nvPr/>
        </p:nvSpPr>
        <p:spPr>
          <a:xfrm>
            <a:off x="5469149" y="2317182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A13DFE07-CE1B-C34D-A2C6-8C1F5DF0C4FC}"/>
              </a:ext>
            </a:extLst>
          </p:cNvPr>
          <p:cNvSpPr txBox="1">
            <a:spLocks/>
          </p:cNvSpPr>
          <p:nvPr/>
        </p:nvSpPr>
        <p:spPr>
          <a:xfrm>
            <a:off x="7756686" y="2317182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</a:p>
        </p:txBody>
      </p:sp>
      <p:sp>
        <p:nvSpPr>
          <p:cNvPr id="13" name="副標題 2">
            <a:extLst>
              <a:ext uri="{FF2B5EF4-FFF2-40B4-BE49-F238E27FC236}">
                <a16:creationId xmlns:a16="http://schemas.microsoft.com/office/drawing/2014/main" id="{F1DEB6DB-BF12-7E42-A14D-490D5EB17713}"/>
              </a:ext>
            </a:extLst>
          </p:cNvPr>
          <p:cNvSpPr txBox="1">
            <a:spLocks/>
          </p:cNvSpPr>
          <p:nvPr/>
        </p:nvSpPr>
        <p:spPr>
          <a:xfrm>
            <a:off x="10044222" y="2317182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</a:p>
        </p:txBody>
      </p:sp>
      <p:sp>
        <p:nvSpPr>
          <p:cNvPr id="14" name="副標題 2">
            <a:extLst>
              <a:ext uri="{FF2B5EF4-FFF2-40B4-BE49-F238E27FC236}">
                <a16:creationId xmlns:a16="http://schemas.microsoft.com/office/drawing/2014/main" id="{7CF0CA6D-3675-7E4D-B4A5-7566F1898BE0}"/>
              </a:ext>
            </a:extLst>
          </p:cNvPr>
          <p:cNvSpPr txBox="1">
            <a:spLocks/>
          </p:cNvSpPr>
          <p:nvPr/>
        </p:nvSpPr>
        <p:spPr>
          <a:xfrm>
            <a:off x="894075" y="3771215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15" name="副標題 2">
            <a:extLst>
              <a:ext uri="{FF2B5EF4-FFF2-40B4-BE49-F238E27FC236}">
                <a16:creationId xmlns:a16="http://schemas.microsoft.com/office/drawing/2014/main" id="{71406108-B8AE-374B-9DDF-A568541F0237}"/>
              </a:ext>
            </a:extLst>
          </p:cNvPr>
          <p:cNvSpPr txBox="1">
            <a:spLocks/>
          </p:cNvSpPr>
          <p:nvPr/>
        </p:nvSpPr>
        <p:spPr>
          <a:xfrm>
            <a:off x="3181612" y="3771215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16" name="副標題 2">
            <a:extLst>
              <a:ext uri="{FF2B5EF4-FFF2-40B4-BE49-F238E27FC236}">
                <a16:creationId xmlns:a16="http://schemas.microsoft.com/office/drawing/2014/main" id="{AAEC1955-1FA2-684B-B433-4AC4CACE4E9C}"/>
              </a:ext>
            </a:extLst>
          </p:cNvPr>
          <p:cNvSpPr txBox="1">
            <a:spLocks/>
          </p:cNvSpPr>
          <p:nvPr/>
        </p:nvSpPr>
        <p:spPr>
          <a:xfrm>
            <a:off x="5469149" y="3771215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17" name="副標題 2">
            <a:extLst>
              <a:ext uri="{FF2B5EF4-FFF2-40B4-BE49-F238E27FC236}">
                <a16:creationId xmlns:a16="http://schemas.microsoft.com/office/drawing/2014/main" id="{2FE44406-C0D1-BA4D-87EB-F54D7EB3C57D}"/>
              </a:ext>
            </a:extLst>
          </p:cNvPr>
          <p:cNvSpPr txBox="1">
            <a:spLocks/>
          </p:cNvSpPr>
          <p:nvPr/>
        </p:nvSpPr>
        <p:spPr>
          <a:xfrm>
            <a:off x="7756686" y="3771215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18" name="副標題 2">
            <a:extLst>
              <a:ext uri="{FF2B5EF4-FFF2-40B4-BE49-F238E27FC236}">
                <a16:creationId xmlns:a16="http://schemas.microsoft.com/office/drawing/2014/main" id="{9845D944-F93A-7949-B25F-222FE60DD88B}"/>
              </a:ext>
            </a:extLst>
          </p:cNvPr>
          <p:cNvSpPr txBox="1">
            <a:spLocks/>
          </p:cNvSpPr>
          <p:nvPr/>
        </p:nvSpPr>
        <p:spPr>
          <a:xfrm>
            <a:off x="10044222" y="3771215"/>
            <a:ext cx="1293002" cy="419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8BC0ABE-88CA-DF41-9E14-0BCFDE48695F}"/>
              </a:ext>
            </a:extLst>
          </p:cNvPr>
          <p:cNvSpPr txBox="1"/>
          <p:nvPr/>
        </p:nvSpPr>
        <p:spPr>
          <a:xfrm>
            <a:off x="5286885" y="760263"/>
            <a:ext cx="16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746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FAAFADD1-F991-F64C-A7E4-F68476A21074}"/>
              </a:ext>
            </a:extLst>
          </p:cNvPr>
          <p:cNvGrpSpPr/>
          <p:nvPr/>
        </p:nvGrpSpPr>
        <p:grpSpPr>
          <a:xfrm>
            <a:off x="580832" y="2714899"/>
            <a:ext cx="11030329" cy="2141632"/>
            <a:chOff x="2080847" y="2603988"/>
            <a:chExt cx="8030306" cy="1559152"/>
          </a:xfrm>
        </p:grpSpPr>
        <p:grpSp>
          <p:nvGrpSpPr>
            <p:cNvPr id="11" name="组合 4">
              <a:extLst>
                <a:ext uri="{FF2B5EF4-FFF2-40B4-BE49-F238E27FC236}">
                  <a16:creationId xmlns:a16="http://schemas.microsoft.com/office/drawing/2014/main" id="{CAB72213-5A90-8D4A-8301-51915F64BABE}"/>
                </a:ext>
              </a:extLst>
            </p:cNvPr>
            <p:cNvGrpSpPr/>
            <p:nvPr/>
          </p:nvGrpSpPr>
          <p:grpSpPr>
            <a:xfrm>
              <a:off x="2080847" y="2603988"/>
              <a:ext cx="8030306" cy="1559152"/>
              <a:chOff x="806609" y="3509755"/>
              <a:chExt cx="10343040" cy="2008187"/>
            </a:xfrm>
          </p:grpSpPr>
          <p:grpSp>
            <p:nvGrpSpPr>
              <p:cNvPr id="17" name="组合 44">
                <a:extLst>
                  <a:ext uri="{FF2B5EF4-FFF2-40B4-BE49-F238E27FC236}">
                    <a16:creationId xmlns:a16="http://schemas.microsoft.com/office/drawing/2014/main" id="{8D300943-0161-3641-AFBE-62481185D97A}"/>
                  </a:ext>
                </a:extLst>
              </p:cNvPr>
              <p:cNvGrpSpPr/>
              <p:nvPr/>
            </p:nvGrpSpPr>
            <p:grpSpPr bwMode="auto">
              <a:xfrm>
                <a:off x="806609" y="3532106"/>
                <a:ext cx="10343040" cy="1959292"/>
                <a:chOff x="1278168" y="2752056"/>
                <a:chExt cx="9402532" cy="1781844"/>
              </a:xfrm>
            </p:grpSpPr>
            <p:sp>
              <p:nvSpPr>
                <p:cNvPr id="30" name="椭圆 28">
                  <a:extLst>
                    <a:ext uri="{FF2B5EF4-FFF2-40B4-BE49-F238E27FC236}">
                      <a16:creationId xmlns:a16="http://schemas.microsoft.com/office/drawing/2014/main" id="{365F1F14-76BE-564C-8078-E38304EB1E5D}"/>
                    </a:ext>
                  </a:extLst>
                </p:cNvPr>
                <p:cNvSpPr/>
                <p:nvPr/>
              </p:nvSpPr>
              <p:spPr>
                <a:xfrm>
                  <a:off x="2406852" y="3641390"/>
                  <a:ext cx="1785894" cy="892510"/>
                </a:xfrm>
                <a:custGeom>
                  <a:avLst/>
                  <a:gdLst>
                    <a:gd name="connsiteX0" fmla="*/ 0 w 2307304"/>
                    <a:gd name="connsiteY0" fmla="*/ 1153652 h 2307304"/>
                    <a:gd name="connsiteX1" fmla="*/ 1153652 w 2307304"/>
                    <a:gd name="connsiteY1" fmla="*/ 0 h 2307304"/>
                    <a:gd name="connsiteX2" fmla="*/ 2307304 w 2307304"/>
                    <a:gd name="connsiteY2" fmla="*/ 1153652 h 2307304"/>
                    <a:gd name="connsiteX3" fmla="*/ 1153652 w 2307304"/>
                    <a:gd name="connsiteY3" fmla="*/ 2307304 h 2307304"/>
                    <a:gd name="connsiteX4" fmla="*/ 0 w 2307304"/>
                    <a:gd name="connsiteY4" fmla="*/ 1153652 h 2307304"/>
                    <a:gd name="connsiteX0-1" fmla="*/ 2307304 w 2398744"/>
                    <a:gd name="connsiteY0-2" fmla="*/ 1153652 h 2307304"/>
                    <a:gd name="connsiteX1-3" fmla="*/ 1153652 w 2398744"/>
                    <a:gd name="connsiteY1-4" fmla="*/ 2307304 h 2307304"/>
                    <a:gd name="connsiteX2-5" fmla="*/ 0 w 2398744"/>
                    <a:gd name="connsiteY2-6" fmla="*/ 1153652 h 2307304"/>
                    <a:gd name="connsiteX3-7" fmla="*/ 1153652 w 2398744"/>
                    <a:gd name="connsiteY3-8" fmla="*/ 0 h 2307304"/>
                    <a:gd name="connsiteX4-9" fmla="*/ 2398744 w 2398744"/>
                    <a:gd name="connsiteY4-10" fmla="*/ 1245092 h 2307304"/>
                    <a:gd name="connsiteX0-11" fmla="*/ 2307304 w 2307304"/>
                    <a:gd name="connsiteY0-12" fmla="*/ 1153652 h 2307304"/>
                    <a:gd name="connsiteX1-13" fmla="*/ 1153652 w 2307304"/>
                    <a:gd name="connsiteY1-14" fmla="*/ 2307304 h 2307304"/>
                    <a:gd name="connsiteX2-15" fmla="*/ 0 w 2307304"/>
                    <a:gd name="connsiteY2-16" fmla="*/ 1153652 h 2307304"/>
                    <a:gd name="connsiteX3-17" fmla="*/ 1153652 w 2307304"/>
                    <a:gd name="connsiteY3-18" fmla="*/ 0 h 2307304"/>
                    <a:gd name="connsiteX0-19" fmla="*/ 2307304 w 2307304"/>
                    <a:gd name="connsiteY0-20" fmla="*/ 0 h 1153652"/>
                    <a:gd name="connsiteX1-21" fmla="*/ 1153652 w 2307304"/>
                    <a:gd name="connsiteY1-22" fmla="*/ 1153652 h 1153652"/>
                    <a:gd name="connsiteX2-23" fmla="*/ 0 w 2307304"/>
                    <a:gd name="connsiteY2-24" fmla="*/ 0 h 11536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307304" h="1153652">
                      <a:moveTo>
                        <a:pt x="2307304" y="0"/>
                      </a:moveTo>
                      <a:cubicBezTo>
                        <a:pt x="2307304" y="637144"/>
                        <a:pt x="1790796" y="1153652"/>
                        <a:pt x="1153652" y="1153652"/>
                      </a:cubicBezTo>
                      <a:cubicBezTo>
                        <a:pt x="516508" y="1153652"/>
                        <a:pt x="0" y="637144"/>
                        <a:pt x="0" y="0"/>
                      </a:cubicBezTo>
                    </a:path>
                  </a:pathLst>
                </a:custGeom>
                <a:noFill/>
                <a:ln w="222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31" name="椭圆 28">
                  <a:extLst>
                    <a:ext uri="{FF2B5EF4-FFF2-40B4-BE49-F238E27FC236}">
                      <a16:creationId xmlns:a16="http://schemas.microsoft.com/office/drawing/2014/main" id="{BE1C7580-C164-6940-89AB-183C4E733AAB}"/>
                    </a:ext>
                  </a:extLst>
                </p:cNvPr>
                <p:cNvSpPr/>
                <p:nvPr/>
              </p:nvSpPr>
              <p:spPr>
                <a:xfrm flipV="1">
                  <a:off x="4191159" y="2752056"/>
                  <a:ext cx="1785894" cy="892510"/>
                </a:xfrm>
                <a:custGeom>
                  <a:avLst/>
                  <a:gdLst>
                    <a:gd name="connsiteX0" fmla="*/ 0 w 2307304"/>
                    <a:gd name="connsiteY0" fmla="*/ 1153652 h 2307304"/>
                    <a:gd name="connsiteX1" fmla="*/ 1153652 w 2307304"/>
                    <a:gd name="connsiteY1" fmla="*/ 0 h 2307304"/>
                    <a:gd name="connsiteX2" fmla="*/ 2307304 w 2307304"/>
                    <a:gd name="connsiteY2" fmla="*/ 1153652 h 2307304"/>
                    <a:gd name="connsiteX3" fmla="*/ 1153652 w 2307304"/>
                    <a:gd name="connsiteY3" fmla="*/ 2307304 h 2307304"/>
                    <a:gd name="connsiteX4" fmla="*/ 0 w 2307304"/>
                    <a:gd name="connsiteY4" fmla="*/ 1153652 h 2307304"/>
                    <a:gd name="connsiteX0-1" fmla="*/ 2307304 w 2398744"/>
                    <a:gd name="connsiteY0-2" fmla="*/ 1153652 h 2307304"/>
                    <a:gd name="connsiteX1-3" fmla="*/ 1153652 w 2398744"/>
                    <a:gd name="connsiteY1-4" fmla="*/ 2307304 h 2307304"/>
                    <a:gd name="connsiteX2-5" fmla="*/ 0 w 2398744"/>
                    <a:gd name="connsiteY2-6" fmla="*/ 1153652 h 2307304"/>
                    <a:gd name="connsiteX3-7" fmla="*/ 1153652 w 2398744"/>
                    <a:gd name="connsiteY3-8" fmla="*/ 0 h 2307304"/>
                    <a:gd name="connsiteX4-9" fmla="*/ 2398744 w 2398744"/>
                    <a:gd name="connsiteY4-10" fmla="*/ 1245092 h 2307304"/>
                    <a:gd name="connsiteX0-11" fmla="*/ 2307304 w 2307304"/>
                    <a:gd name="connsiteY0-12" fmla="*/ 1153652 h 2307304"/>
                    <a:gd name="connsiteX1-13" fmla="*/ 1153652 w 2307304"/>
                    <a:gd name="connsiteY1-14" fmla="*/ 2307304 h 2307304"/>
                    <a:gd name="connsiteX2-15" fmla="*/ 0 w 2307304"/>
                    <a:gd name="connsiteY2-16" fmla="*/ 1153652 h 2307304"/>
                    <a:gd name="connsiteX3-17" fmla="*/ 1153652 w 2307304"/>
                    <a:gd name="connsiteY3-18" fmla="*/ 0 h 2307304"/>
                    <a:gd name="connsiteX0-19" fmla="*/ 2307304 w 2307304"/>
                    <a:gd name="connsiteY0-20" fmla="*/ 0 h 1153652"/>
                    <a:gd name="connsiteX1-21" fmla="*/ 1153652 w 2307304"/>
                    <a:gd name="connsiteY1-22" fmla="*/ 1153652 h 1153652"/>
                    <a:gd name="connsiteX2-23" fmla="*/ 0 w 2307304"/>
                    <a:gd name="connsiteY2-24" fmla="*/ 0 h 11536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307304" h="1153652">
                      <a:moveTo>
                        <a:pt x="2307304" y="0"/>
                      </a:moveTo>
                      <a:cubicBezTo>
                        <a:pt x="2307304" y="637144"/>
                        <a:pt x="1790796" y="1153652"/>
                        <a:pt x="1153652" y="1153652"/>
                      </a:cubicBezTo>
                      <a:cubicBezTo>
                        <a:pt x="516508" y="1153652"/>
                        <a:pt x="0" y="637144"/>
                        <a:pt x="0" y="0"/>
                      </a:cubicBezTo>
                    </a:path>
                  </a:pathLst>
                </a:custGeom>
                <a:noFill/>
                <a:ln w="222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32" name="椭圆 28">
                  <a:extLst>
                    <a:ext uri="{FF2B5EF4-FFF2-40B4-BE49-F238E27FC236}">
                      <a16:creationId xmlns:a16="http://schemas.microsoft.com/office/drawing/2014/main" id="{7D3B03F7-3C5C-7549-A4F7-4543E3FF63FA}"/>
                    </a:ext>
                  </a:extLst>
                </p:cNvPr>
                <p:cNvSpPr/>
                <p:nvPr/>
              </p:nvSpPr>
              <p:spPr>
                <a:xfrm>
                  <a:off x="5978640" y="3641390"/>
                  <a:ext cx="1785894" cy="892510"/>
                </a:xfrm>
                <a:custGeom>
                  <a:avLst/>
                  <a:gdLst>
                    <a:gd name="connsiteX0" fmla="*/ 0 w 2307304"/>
                    <a:gd name="connsiteY0" fmla="*/ 1153652 h 2307304"/>
                    <a:gd name="connsiteX1" fmla="*/ 1153652 w 2307304"/>
                    <a:gd name="connsiteY1" fmla="*/ 0 h 2307304"/>
                    <a:gd name="connsiteX2" fmla="*/ 2307304 w 2307304"/>
                    <a:gd name="connsiteY2" fmla="*/ 1153652 h 2307304"/>
                    <a:gd name="connsiteX3" fmla="*/ 1153652 w 2307304"/>
                    <a:gd name="connsiteY3" fmla="*/ 2307304 h 2307304"/>
                    <a:gd name="connsiteX4" fmla="*/ 0 w 2307304"/>
                    <a:gd name="connsiteY4" fmla="*/ 1153652 h 2307304"/>
                    <a:gd name="connsiteX0-1" fmla="*/ 2307304 w 2398744"/>
                    <a:gd name="connsiteY0-2" fmla="*/ 1153652 h 2307304"/>
                    <a:gd name="connsiteX1-3" fmla="*/ 1153652 w 2398744"/>
                    <a:gd name="connsiteY1-4" fmla="*/ 2307304 h 2307304"/>
                    <a:gd name="connsiteX2-5" fmla="*/ 0 w 2398744"/>
                    <a:gd name="connsiteY2-6" fmla="*/ 1153652 h 2307304"/>
                    <a:gd name="connsiteX3-7" fmla="*/ 1153652 w 2398744"/>
                    <a:gd name="connsiteY3-8" fmla="*/ 0 h 2307304"/>
                    <a:gd name="connsiteX4-9" fmla="*/ 2398744 w 2398744"/>
                    <a:gd name="connsiteY4-10" fmla="*/ 1245092 h 2307304"/>
                    <a:gd name="connsiteX0-11" fmla="*/ 2307304 w 2307304"/>
                    <a:gd name="connsiteY0-12" fmla="*/ 1153652 h 2307304"/>
                    <a:gd name="connsiteX1-13" fmla="*/ 1153652 w 2307304"/>
                    <a:gd name="connsiteY1-14" fmla="*/ 2307304 h 2307304"/>
                    <a:gd name="connsiteX2-15" fmla="*/ 0 w 2307304"/>
                    <a:gd name="connsiteY2-16" fmla="*/ 1153652 h 2307304"/>
                    <a:gd name="connsiteX3-17" fmla="*/ 1153652 w 2307304"/>
                    <a:gd name="connsiteY3-18" fmla="*/ 0 h 2307304"/>
                    <a:gd name="connsiteX0-19" fmla="*/ 2307304 w 2307304"/>
                    <a:gd name="connsiteY0-20" fmla="*/ 0 h 1153652"/>
                    <a:gd name="connsiteX1-21" fmla="*/ 1153652 w 2307304"/>
                    <a:gd name="connsiteY1-22" fmla="*/ 1153652 h 1153652"/>
                    <a:gd name="connsiteX2-23" fmla="*/ 0 w 2307304"/>
                    <a:gd name="connsiteY2-24" fmla="*/ 0 h 11536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307304" h="1153652">
                      <a:moveTo>
                        <a:pt x="2307304" y="0"/>
                      </a:moveTo>
                      <a:cubicBezTo>
                        <a:pt x="2307304" y="637144"/>
                        <a:pt x="1790796" y="1153652"/>
                        <a:pt x="1153652" y="1153652"/>
                      </a:cubicBezTo>
                      <a:cubicBezTo>
                        <a:pt x="516508" y="1153652"/>
                        <a:pt x="0" y="637144"/>
                        <a:pt x="0" y="0"/>
                      </a:cubicBezTo>
                    </a:path>
                  </a:pathLst>
                </a:custGeom>
                <a:noFill/>
                <a:ln w="222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33" name="椭圆 28">
                  <a:extLst>
                    <a:ext uri="{FF2B5EF4-FFF2-40B4-BE49-F238E27FC236}">
                      <a16:creationId xmlns:a16="http://schemas.microsoft.com/office/drawing/2014/main" id="{BF665A0E-AB32-BF41-87DB-29860DF1BC3C}"/>
                    </a:ext>
                  </a:extLst>
                </p:cNvPr>
                <p:cNvSpPr/>
                <p:nvPr/>
              </p:nvSpPr>
              <p:spPr>
                <a:xfrm flipV="1">
                  <a:off x="7764534" y="2752056"/>
                  <a:ext cx="1785893" cy="892510"/>
                </a:xfrm>
                <a:custGeom>
                  <a:avLst/>
                  <a:gdLst>
                    <a:gd name="connsiteX0" fmla="*/ 0 w 2307304"/>
                    <a:gd name="connsiteY0" fmla="*/ 1153652 h 2307304"/>
                    <a:gd name="connsiteX1" fmla="*/ 1153652 w 2307304"/>
                    <a:gd name="connsiteY1" fmla="*/ 0 h 2307304"/>
                    <a:gd name="connsiteX2" fmla="*/ 2307304 w 2307304"/>
                    <a:gd name="connsiteY2" fmla="*/ 1153652 h 2307304"/>
                    <a:gd name="connsiteX3" fmla="*/ 1153652 w 2307304"/>
                    <a:gd name="connsiteY3" fmla="*/ 2307304 h 2307304"/>
                    <a:gd name="connsiteX4" fmla="*/ 0 w 2307304"/>
                    <a:gd name="connsiteY4" fmla="*/ 1153652 h 2307304"/>
                    <a:gd name="connsiteX0-1" fmla="*/ 2307304 w 2398744"/>
                    <a:gd name="connsiteY0-2" fmla="*/ 1153652 h 2307304"/>
                    <a:gd name="connsiteX1-3" fmla="*/ 1153652 w 2398744"/>
                    <a:gd name="connsiteY1-4" fmla="*/ 2307304 h 2307304"/>
                    <a:gd name="connsiteX2-5" fmla="*/ 0 w 2398744"/>
                    <a:gd name="connsiteY2-6" fmla="*/ 1153652 h 2307304"/>
                    <a:gd name="connsiteX3-7" fmla="*/ 1153652 w 2398744"/>
                    <a:gd name="connsiteY3-8" fmla="*/ 0 h 2307304"/>
                    <a:gd name="connsiteX4-9" fmla="*/ 2398744 w 2398744"/>
                    <a:gd name="connsiteY4-10" fmla="*/ 1245092 h 2307304"/>
                    <a:gd name="connsiteX0-11" fmla="*/ 2307304 w 2307304"/>
                    <a:gd name="connsiteY0-12" fmla="*/ 1153652 h 2307304"/>
                    <a:gd name="connsiteX1-13" fmla="*/ 1153652 w 2307304"/>
                    <a:gd name="connsiteY1-14" fmla="*/ 2307304 h 2307304"/>
                    <a:gd name="connsiteX2-15" fmla="*/ 0 w 2307304"/>
                    <a:gd name="connsiteY2-16" fmla="*/ 1153652 h 2307304"/>
                    <a:gd name="connsiteX3-17" fmla="*/ 1153652 w 2307304"/>
                    <a:gd name="connsiteY3-18" fmla="*/ 0 h 2307304"/>
                    <a:gd name="connsiteX0-19" fmla="*/ 2307304 w 2307304"/>
                    <a:gd name="connsiteY0-20" fmla="*/ 0 h 1153652"/>
                    <a:gd name="connsiteX1-21" fmla="*/ 1153652 w 2307304"/>
                    <a:gd name="connsiteY1-22" fmla="*/ 1153652 h 1153652"/>
                    <a:gd name="connsiteX2-23" fmla="*/ 0 w 2307304"/>
                    <a:gd name="connsiteY2-24" fmla="*/ 0 h 11536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307304" h="1153652">
                      <a:moveTo>
                        <a:pt x="2307304" y="0"/>
                      </a:moveTo>
                      <a:cubicBezTo>
                        <a:pt x="2307304" y="637144"/>
                        <a:pt x="1790796" y="1153652"/>
                        <a:pt x="1153652" y="1153652"/>
                      </a:cubicBezTo>
                      <a:cubicBezTo>
                        <a:pt x="516508" y="1153652"/>
                        <a:pt x="0" y="637144"/>
                        <a:pt x="0" y="0"/>
                      </a:cubicBezTo>
                    </a:path>
                  </a:pathLst>
                </a:custGeom>
                <a:noFill/>
                <a:ln w="222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cxnSp>
              <p:nvCxnSpPr>
                <p:cNvPr id="34" name="直接连接符 22">
                  <a:extLst>
                    <a:ext uri="{FF2B5EF4-FFF2-40B4-BE49-F238E27FC236}">
                      <a16:creationId xmlns:a16="http://schemas.microsoft.com/office/drawing/2014/main" id="{94497A8B-D888-DB4A-BD8C-49DCC85423A0}"/>
                    </a:ext>
                  </a:extLst>
                </p:cNvPr>
                <p:cNvCxnSpPr/>
                <p:nvPr/>
              </p:nvCxnSpPr>
              <p:spPr>
                <a:xfrm>
                  <a:off x="9552016" y="3641390"/>
                  <a:ext cx="1128684" cy="0"/>
                </a:xfrm>
                <a:prstGeom prst="line">
                  <a:avLst/>
                </a:prstGeom>
                <a:ln w="22225">
                  <a:solidFill>
                    <a:schemeClr val="bg1">
                      <a:lumMod val="65000"/>
                    </a:schemeClr>
                  </a:solidFill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3">
                  <a:extLst>
                    <a:ext uri="{FF2B5EF4-FFF2-40B4-BE49-F238E27FC236}">
                      <a16:creationId xmlns:a16="http://schemas.microsoft.com/office/drawing/2014/main" id="{369D0F40-D459-114A-A4A5-E791AF01C0E6}"/>
                    </a:ext>
                  </a:extLst>
                </p:cNvPr>
                <p:cNvCxnSpPr/>
                <p:nvPr/>
              </p:nvCxnSpPr>
              <p:spPr>
                <a:xfrm>
                  <a:off x="1278168" y="3642979"/>
                  <a:ext cx="1128684" cy="0"/>
                </a:xfrm>
                <a:prstGeom prst="line">
                  <a:avLst/>
                </a:prstGeom>
                <a:ln w="22225">
                  <a:solidFill>
                    <a:schemeClr val="bg1">
                      <a:lumMod val="65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6">
                <a:extLst>
                  <a:ext uri="{FF2B5EF4-FFF2-40B4-BE49-F238E27FC236}">
                    <a16:creationId xmlns:a16="http://schemas.microsoft.com/office/drawing/2014/main" id="{E8F46DF8-01DE-4740-B75E-7A5A9564FD94}"/>
                  </a:ext>
                </a:extLst>
              </p:cNvPr>
              <p:cNvGrpSpPr/>
              <p:nvPr/>
            </p:nvGrpSpPr>
            <p:grpSpPr>
              <a:xfrm>
                <a:off x="1999647" y="3520931"/>
                <a:ext cx="1997013" cy="1997011"/>
                <a:chOff x="2389188" y="2700655"/>
                <a:chExt cx="1815465" cy="1815465"/>
              </a:xfrm>
            </p:grpSpPr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A6C6C081-7F05-5E4F-87F5-6CD27DDF88C7}"/>
                    </a:ext>
                  </a:extLst>
                </p:cNvPr>
                <p:cNvSpPr/>
                <p:nvPr/>
              </p:nvSpPr>
              <p:spPr>
                <a:xfrm rot="16200000">
                  <a:off x="2389188" y="2700655"/>
                  <a:ext cx="1815465" cy="1815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9" name="空心弧 17">
                  <a:extLst>
                    <a:ext uri="{FF2B5EF4-FFF2-40B4-BE49-F238E27FC236}">
                      <a16:creationId xmlns:a16="http://schemas.microsoft.com/office/drawing/2014/main" id="{0D9ECA54-0A16-1745-A57D-FCD772004727}"/>
                    </a:ext>
                  </a:extLst>
                </p:cNvPr>
                <p:cNvSpPr/>
                <p:nvPr/>
              </p:nvSpPr>
              <p:spPr>
                <a:xfrm rot="19800000">
                  <a:off x="2398394" y="2704383"/>
                  <a:ext cx="1797050" cy="1797050"/>
                </a:xfrm>
                <a:prstGeom prst="blockArc">
                  <a:avLst>
                    <a:gd name="adj1" fmla="val 10782304"/>
                    <a:gd name="adj2" fmla="val 12569082"/>
                    <a:gd name="adj3" fmla="val 2151"/>
                  </a:avLst>
                </a:prstGeom>
                <a:solidFill>
                  <a:srgbClr val="00527E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</p:grpSp>
          <p:grpSp>
            <p:nvGrpSpPr>
              <p:cNvPr id="19" name="组合 7">
                <a:extLst>
                  <a:ext uri="{FF2B5EF4-FFF2-40B4-BE49-F238E27FC236}">
                    <a16:creationId xmlns:a16="http://schemas.microsoft.com/office/drawing/2014/main" id="{FF7A5A2A-6C2E-824F-ABDA-B906B6D8344C}"/>
                  </a:ext>
                </a:extLst>
              </p:cNvPr>
              <p:cNvGrpSpPr/>
              <p:nvPr/>
            </p:nvGrpSpPr>
            <p:grpSpPr>
              <a:xfrm>
                <a:off x="3984039" y="3509755"/>
                <a:ext cx="1997013" cy="1997012"/>
                <a:chOff x="4166508" y="2732405"/>
                <a:chExt cx="1815465" cy="1815465"/>
              </a:xfrm>
            </p:grpSpPr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B1E6CA3E-8A1C-A24A-9BEE-F6B836BA8E57}"/>
                    </a:ext>
                  </a:extLst>
                </p:cNvPr>
                <p:cNvSpPr/>
                <p:nvPr/>
              </p:nvSpPr>
              <p:spPr>
                <a:xfrm rot="16200000">
                  <a:off x="4166508" y="2732405"/>
                  <a:ext cx="1815465" cy="1815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7" name="空心弧 15">
                  <a:extLst>
                    <a:ext uri="{FF2B5EF4-FFF2-40B4-BE49-F238E27FC236}">
                      <a16:creationId xmlns:a16="http://schemas.microsoft.com/office/drawing/2014/main" id="{73753150-8ED0-1A43-8563-5DEB3194468A}"/>
                    </a:ext>
                  </a:extLst>
                </p:cNvPr>
                <p:cNvSpPr/>
                <p:nvPr/>
              </p:nvSpPr>
              <p:spPr>
                <a:xfrm>
                  <a:off x="4178300" y="2746375"/>
                  <a:ext cx="1797050" cy="1797050"/>
                </a:xfrm>
                <a:prstGeom prst="blockArc">
                  <a:avLst>
                    <a:gd name="adj1" fmla="val 10861918"/>
                    <a:gd name="adj2" fmla="val 12575204"/>
                    <a:gd name="adj3" fmla="val 2129"/>
                  </a:avLst>
                </a:prstGeom>
                <a:solidFill>
                  <a:srgbClr val="00527E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</p:grpSp>
          <p:grpSp>
            <p:nvGrpSpPr>
              <p:cNvPr id="20" name="组合 8">
                <a:extLst>
                  <a:ext uri="{FF2B5EF4-FFF2-40B4-BE49-F238E27FC236}">
                    <a16:creationId xmlns:a16="http://schemas.microsoft.com/office/drawing/2014/main" id="{92471807-BFA6-424F-AF5F-369A15579127}"/>
                  </a:ext>
                </a:extLst>
              </p:cNvPr>
              <p:cNvGrpSpPr/>
              <p:nvPr/>
            </p:nvGrpSpPr>
            <p:grpSpPr>
              <a:xfrm>
                <a:off x="5973764" y="3518136"/>
                <a:ext cx="1997013" cy="1997012"/>
                <a:chOff x="5975350" y="2740024"/>
                <a:chExt cx="1815465" cy="1815465"/>
              </a:xfrm>
            </p:grpSpPr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BFEBB1FB-8E62-7A40-8B1B-89839C9EF2D4}"/>
                    </a:ext>
                  </a:extLst>
                </p:cNvPr>
                <p:cNvSpPr/>
                <p:nvPr/>
              </p:nvSpPr>
              <p:spPr>
                <a:xfrm rot="14400000">
                  <a:off x="5975350" y="2740024"/>
                  <a:ext cx="1815465" cy="1815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5" name="空心弧 13">
                  <a:extLst>
                    <a:ext uri="{FF2B5EF4-FFF2-40B4-BE49-F238E27FC236}">
                      <a16:creationId xmlns:a16="http://schemas.microsoft.com/office/drawing/2014/main" id="{726EB6BD-F5FB-C142-863E-C635AAAFBAD6}"/>
                    </a:ext>
                  </a:extLst>
                </p:cNvPr>
                <p:cNvSpPr/>
                <p:nvPr/>
              </p:nvSpPr>
              <p:spPr>
                <a:xfrm rot="19800000">
                  <a:off x="5983288" y="2751138"/>
                  <a:ext cx="1797050" cy="1797050"/>
                </a:xfrm>
                <a:prstGeom prst="blockArc">
                  <a:avLst>
                    <a:gd name="adj1" fmla="val 10800000"/>
                    <a:gd name="adj2" fmla="val 12569082"/>
                    <a:gd name="adj3" fmla="val 2151"/>
                  </a:avLst>
                </a:prstGeom>
                <a:solidFill>
                  <a:srgbClr val="00527E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</p:grpSp>
          <p:grpSp>
            <p:nvGrpSpPr>
              <p:cNvPr id="21" name="组合 9">
                <a:extLst>
                  <a:ext uri="{FF2B5EF4-FFF2-40B4-BE49-F238E27FC236}">
                    <a16:creationId xmlns:a16="http://schemas.microsoft.com/office/drawing/2014/main" id="{E25109AB-1DD1-6245-9011-00C0E8D766E2}"/>
                  </a:ext>
                </a:extLst>
              </p:cNvPr>
              <p:cNvGrpSpPr/>
              <p:nvPr/>
            </p:nvGrpSpPr>
            <p:grpSpPr>
              <a:xfrm>
                <a:off x="7930612" y="3516740"/>
                <a:ext cx="1997013" cy="1997012"/>
                <a:chOff x="7754303" y="2738755"/>
                <a:chExt cx="1815465" cy="1815465"/>
              </a:xfrm>
            </p:grpSpPr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426665DA-7BFE-4642-849A-9ACA7AB18F80}"/>
                    </a:ext>
                  </a:extLst>
                </p:cNvPr>
                <p:cNvSpPr/>
                <p:nvPr/>
              </p:nvSpPr>
              <p:spPr>
                <a:xfrm rot="10800000">
                  <a:off x="7754303" y="2738755"/>
                  <a:ext cx="1815465" cy="1815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3" name="空心弧 11">
                  <a:extLst>
                    <a:ext uri="{FF2B5EF4-FFF2-40B4-BE49-F238E27FC236}">
                      <a16:creationId xmlns:a16="http://schemas.microsoft.com/office/drawing/2014/main" id="{152D1990-81D5-A54F-B2FA-02A5A1B9D170}"/>
                    </a:ext>
                  </a:extLst>
                </p:cNvPr>
                <p:cNvSpPr/>
                <p:nvPr/>
              </p:nvSpPr>
              <p:spPr>
                <a:xfrm>
                  <a:off x="7759700" y="2746375"/>
                  <a:ext cx="1797050" cy="1797050"/>
                </a:xfrm>
                <a:prstGeom prst="blockArc">
                  <a:avLst>
                    <a:gd name="adj1" fmla="val 10861918"/>
                    <a:gd name="adj2" fmla="val 12575204"/>
                    <a:gd name="adj3" fmla="val 2129"/>
                  </a:avLst>
                </a:prstGeom>
                <a:solidFill>
                  <a:srgbClr val="00527E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srgbClr val="84AEF7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ea"/>
                    <a:sym typeface="思源宋体 CN Light" panose="02020300000000000000" pitchFamily="18" charset="-122"/>
                  </a:endParaRPr>
                </a:p>
              </p:txBody>
            </p:sp>
          </p:grpSp>
        </p:grpSp>
        <p:sp>
          <p:nvSpPr>
            <p:cNvPr id="12" name="椭圆 24">
              <a:extLst>
                <a:ext uri="{FF2B5EF4-FFF2-40B4-BE49-F238E27FC236}">
                  <a16:creationId xmlns:a16="http://schemas.microsoft.com/office/drawing/2014/main" id="{03D84227-B505-194C-9DBC-8EE2B7FE4A1F}"/>
                </a:ext>
              </a:extLst>
            </p:cNvPr>
            <p:cNvSpPr/>
            <p:nvPr/>
          </p:nvSpPr>
          <p:spPr>
            <a:xfrm>
              <a:off x="4742934" y="2799646"/>
              <a:ext cx="1164618" cy="1164619"/>
            </a:xfrm>
            <a:prstGeom prst="ellipse">
              <a:avLst/>
            </a:prstGeom>
            <a:solidFill>
              <a:srgbClr val="BFA67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0" tIns="45680" rIns="91360" bIns="45680" anchor="ctr"/>
            <a:lstStyle/>
            <a:p>
              <a:pPr algn="ctr">
                <a:defRPr/>
              </a:pPr>
              <a:endParaRPr lang="zh-CN" altLang="en-US" dirty="0">
                <a:solidFill>
                  <a:srgbClr val="84AEF7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3" name="椭圆 28">
              <a:extLst>
                <a:ext uri="{FF2B5EF4-FFF2-40B4-BE49-F238E27FC236}">
                  <a16:creationId xmlns:a16="http://schemas.microsoft.com/office/drawing/2014/main" id="{7C55901B-8200-B64F-9DB3-973EC7CCFEDB}"/>
                </a:ext>
              </a:extLst>
            </p:cNvPr>
            <p:cNvSpPr/>
            <p:nvPr/>
          </p:nvSpPr>
          <p:spPr>
            <a:xfrm>
              <a:off x="3225040" y="2805652"/>
              <a:ext cx="1164618" cy="1164619"/>
            </a:xfrm>
            <a:prstGeom prst="ellipse">
              <a:avLst/>
            </a:prstGeom>
            <a:solidFill>
              <a:srgbClr val="89898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0" tIns="45680" rIns="91360" bIns="45680" anchor="ctr"/>
            <a:lstStyle/>
            <a:p>
              <a:pPr algn="ctr">
                <a:defRPr/>
              </a:pPr>
              <a:endParaRPr lang="zh-CN" altLang="en-US" sz="4800" dirty="0">
                <a:solidFill>
                  <a:srgbClr val="84AEF7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4" name="椭圆 29">
              <a:extLst>
                <a:ext uri="{FF2B5EF4-FFF2-40B4-BE49-F238E27FC236}">
                  <a16:creationId xmlns:a16="http://schemas.microsoft.com/office/drawing/2014/main" id="{F8F244C7-04D6-A941-8378-DCA1001818BC}"/>
                </a:ext>
              </a:extLst>
            </p:cNvPr>
            <p:cNvSpPr/>
            <p:nvPr/>
          </p:nvSpPr>
          <p:spPr>
            <a:xfrm>
              <a:off x="6275554" y="2796762"/>
              <a:ext cx="1164618" cy="1164619"/>
            </a:xfrm>
            <a:prstGeom prst="ellipse">
              <a:avLst/>
            </a:prstGeom>
            <a:solidFill>
              <a:srgbClr val="89898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0" tIns="45680" rIns="91360" bIns="45680" anchor="ctr"/>
            <a:lstStyle/>
            <a:p>
              <a:pPr algn="ctr">
                <a:defRPr/>
              </a:pPr>
              <a:endParaRPr lang="zh-CN" altLang="en-US" dirty="0">
                <a:solidFill>
                  <a:srgbClr val="84AEF7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5" name="椭圆 30">
              <a:extLst>
                <a:ext uri="{FF2B5EF4-FFF2-40B4-BE49-F238E27FC236}">
                  <a16:creationId xmlns:a16="http://schemas.microsoft.com/office/drawing/2014/main" id="{16C47E4E-80D9-A44C-8E1D-D6842EDDDDBB}"/>
                </a:ext>
              </a:extLst>
            </p:cNvPr>
            <p:cNvSpPr/>
            <p:nvPr/>
          </p:nvSpPr>
          <p:spPr>
            <a:xfrm>
              <a:off x="7804963" y="2789486"/>
              <a:ext cx="1164618" cy="1164619"/>
            </a:xfrm>
            <a:prstGeom prst="ellipse">
              <a:avLst/>
            </a:prstGeom>
            <a:solidFill>
              <a:srgbClr val="BFA67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0" tIns="45680" rIns="91360" bIns="45680" anchor="ctr"/>
            <a:lstStyle/>
            <a:p>
              <a:pPr algn="ctr">
                <a:defRPr/>
              </a:pPr>
              <a:endParaRPr lang="zh-CN" altLang="en-US" dirty="0">
                <a:solidFill>
                  <a:srgbClr val="84AEF7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18CC07F-A395-2142-8742-C46261C49077}"/>
                </a:ext>
              </a:extLst>
            </p:cNvPr>
            <p:cNvSpPr/>
            <p:nvPr/>
          </p:nvSpPr>
          <p:spPr>
            <a:xfrm>
              <a:off x="3456823" y="3240667"/>
              <a:ext cx="703886" cy="291229"/>
            </a:xfrm>
            <a:prstGeom prst="rect">
              <a:avLst/>
            </a:prstGeom>
          </p:spPr>
          <p:txBody>
            <a:bodyPr wrap="square" lIns="91360" tIns="45680" rIns="91360" bIns="45680">
              <a:spAutoFit/>
            </a:bodyPr>
            <a:lstStyle/>
            <a:p>
              <a:pPr algn="ctr"/>
              <a:r>
                <a:rPr kumimoji="1" lang="zh-TW" altLang="en-US" sz="2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文字</a:t>
              </a:r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1DE6D33F-8580-164E-9601-3DDE579B3A4F}"/>
              </a:ext>
            </a:extLst>
          </p:cNvPr>
          <p:cNvSpPr/>
          <p:nvPr/>
        </p:nvSpPr>
        <p:spPr>
          <a:xfrm>
            <a:off x="4559804" y="3569535"/>
            <a:ext cx="966849" cy="400029"/>
          </a:xfrm>
          <a:prstGeom prst="rect">
            <a:avLst/>
          </a:prstGeom>
        </p:spPr>
        <p:txBody>
          <a:bodyPr wrap="square" lIns="91360" tIns="45680" rIns="91360" bIns="4568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文字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思源宋体 CN Light" panose="02020300000000000000" pitchFamily="18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76D363C-DB78-CA47-B536-A26EA5DE08AE}"/>
              </a:ext>
            </a:extLst>
          </p:cNvPr>
          <p:cNvSpPr/>
          <p:nvPr/>
        </p:nvSpPr>
        <p:spPr>
          <a:xfrm>
            <a:off x="6671244" y="3569535"/>
            <a:ext cx="966849" cy="400029"/>
          </a:xfrm>
          <a:prstGeom prst="rect">
            <a:avLst/>
          </a:prstGeom>
        </p:spPr>
        <p:txBody>
          <a:bodyPr wrap="square" lIns="91360" tIns="45680" rIns="91360" bIns="4568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文字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思源宋体 CN Light" panose="02020300000000000000" pitchFamily="18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2977B53-7A0E-2646-8992-8F4C21707186}"/>
              </a:ext>
            </a:extLst>
          </p:cNvPr>
          <p:cNvSpPr/>
          <p:nvPr/>
        </p:nvSpPr>
        <p:spPr>
          <a:xfrm>
            <a:off x="8754296" y="3564593"/>
            <a:ext cx="966849" cy="400029"/>
          </a:xfrm>
          <a:prstGeom prst="rect">
            <a:avLst/>
          </a:prstGeom>
        </p:spPr>
        <p:txBody>
          <a:bodyPr wrap="square" lIns="91360" tIns="45680" rIns="91360" bIns="4568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文字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思源宋体 CN Light" panose="02020300000000000000" pitchFamily="18" charset="-122"/>
            </a:endParaRPr>
          </a:p>
        </p:txBody>
      </p:sp>
      <p:sp>
        <p:nvSpPr>
          <p:cNvPr id="39" name="副標題 2">
            <a:extLst>
              <a:ext uri="{FF2B5EF4-FFF2-40B4-BE49-F238E27FC236}">
                <a16:creationId xmlns:a16="http://schemas.microsoft.com/office/drawing/2014/main" id="{4E3C578A-E725-1B44-9A67-47B12F0BCCF6}"/>
              </a:ext>
            </a:extLst>
          </p:cNvPr>
          <p:cNvSpPr txBox="1">
            <a:spLocks/>
          </p:cNvSpPr>
          <p:nvPr/>
        </p:nvSpPr>
        <p:spPr>
          <a:xfrm>
            <a:off x="5043228" y="1212719"/>
            <a:ext cx="2117338" cy="6359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40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8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570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9">
            <a:extLst>
              <a:ext uri="{FF2B5EF4-FFF2-40B4-BE49-F238E27FC236}">
                <a16:creationId xmlns:a16="http://schemas.microsoft.com/office/drawing/2014/main" id="{C87D1B17-166F-1B48-B06C-12B3A4FF32CB}"/>
              </a:ext>
            </a:extLst>
          </p:cNvPr>
          <p:cNvGrpSpPr/>
          <p:nvPr/>
        </p:nvGrpSpPr>
        <p:grpSpPr>
          <a:xfrm>
            <a:off x="4643627" y="1965193"/>
            <a:ext cx="2904746" cy="4285848"/>
            <a:chOff x="4669152" y="2204864"/>
            <a:chExt cx="2853697" cy="3932881"/>
          </a:xfrm>
        </p:grpSpPr>
        <p:sp>
          <p:nvSpPr>
            <p:cNvPr id="3" name="矩形: 剪去单角 444">
              <a:extLst>
                <a:ext uri="{FF2B5EF4-FFF2-40B4-BE49-F238E27FC236}">
                  <a16:creationId xmlns:a16="http://schemas.microsoft.com/office/drawing/2014/main" id="{34CCBC38-66F3-1C45-8B53-7378F6A7CE22}"/>
                </a:ext>
              </a:extLst>
            </p:cNvPr>
            <p:cNvSpPr/>
            <p:nvPr/>
          </p:nvSpPr>
          <p:spPr>
            <a:xfrm>
              <a:off x="4669152" y="2204864"/>
              <a:ext cx="2853695" cy="3932881"/>
            </a:xfrm>
            <a:prstGeom prst="snip1Rect">
              <a:avLst>
                <a:gd name="adj" fmla="val 29383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5A12C27-2AA4-DF49-890B-43B9E49A8A27}"/>
                </a:ext>
              </a:extLst>
            </p:cNvPr>
            <p:cNvSpPr/>
            <p:nvPr/>
          </p:nvSpPr>
          <p:spPr>
            <a:xfrm>
              <a:off x="4669152" y="6014563"/>
              <a:ext cx="2853695" cy="123181"/>
            </a:xfrm>
            <a:prstGeom prst="rect">
              <a:avLst/>
            </a:prstGeom>
            <a:solidFill>
              <a:srgbClr val="898989"/>
            </a:solidFill>
            <a:ln w="12700">
              <a:noFill/>
              <a:prstDash val="solid"/>
              <a:round/>
            </a:ln>
            <a:effectLst/>
          </p:spPr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5" name="任意多边形: 形状 445">
              <a:extLst>
                <a:ext uri="{FF2B5EF4-FFF2-40B4-BE49-F238E27FC236}">
                  <a16:creationId xmlns:a16="http://schemas.microsoft.com/office/drawing/2014/main" id="{491AE1B8-7FD1-4A4D-90D8-F2B027348185}"/>
                </a:ext>
              </a:extLst>
            </p:cNvPr>
            <p:cNvSpPr/>
            <p:nvPr/>
          </p:nvSpPr>
          <p:spPr bwMode="auto">
            <a:xfrm>
              <a:off x="6802874" y="2204864"/>
              <a:ext cx="719975" cy="719975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898989"/>
            </a:solidFill>
            <a:ln w="12700">
              <a:noFill/>
              <a:prstDash val="solid"/>
              <a:round/>
            </a:ln>
            <a:effectLst/>
          </p:spPr>
          <p:txBody>
            <a:bodyPr vert="horz" wrap="square" lIns="121920" tIns="60960" rIns="121920" bIns="60960" anchor="t" anchorCtr="0" compatLnSpc="1">
              <a:normAutofit/>
            </a:bodyPr>
            <a:lstStyle/>
            <a:p>
              <a:pPr lvl="0" algn="r"/>
              <a:r>
                <a:rPr lang="en-US" altLang="zh-CN" sz="1500" b="1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思源宋体 CN Light" panose="02020300000000000000" pitchFamily="18" charset="-122"/>
                </a:rPr>
                <a:t>2</a:t>
              </a:r>
            </a:p>
          </p:txBody>
        </p:sp>
      </p:grpSp>
      <p:grpSp>
        <p:nvGrpSpPr>
          <p:cNvPr id="6" name="组合 130">
            <a:extLst>
              <a:ext uri="{FF2B5EF4-FFF2-40B4-BE49-F238E27FC236}">
                <a16:creationId xmlns:a16="http://schemas.microsoft.com/office/drawing/2014/main" id="{A6DC5A8D-7B15-794B-95E0-AC685C40FF27}"/>
              </a:ext>
            </a:extLst>
          </p:cNvPr>
          <p:cNvGrpSpPr/>
          <p:nvPr/>
        </p:nvGrpSpPr>
        <p:grpSpPr>
          <a:xfrm>
            <a:off x="994851" y="1965192"/>
            <a:ext cx="2904747" cy="4290451"/>
            <a:chOff x="247576" y="3140967"/>
            <a:chExt cx="2501995" cy="3451877"/>
          </a:xfrm>
        </p:grpSpPr>
        <p:sp>
          <p:nvSpPr>
            <p:cNvPr id="7" name="矩形: 剪去单角 437">
              <a:extLst>
                <a:ext uri="{FF2B5EF4-FFF2-40B4-BE49-F238E27FC236}">
                  <a16:creationId xmlns:a16="http://schemas.microsoft.com/office/drawing/2014/main" id="{7205809D-F487-3447-9380-C79DB2272706}"/>
                </a:ext>
              </a:extLst>
            </p:cNvPr>
            <p:cNvSpPr/>
            <p:nvPr/>
          </p:nvSpPr>
          <p:spPr>
            <a:xfrm>
              <a:off x="247577" y="3140967"/>
              <a:ext cx="2501992" cy="3451877"/>
            </a:xfrm>
            <a:prstGeom prst="snip1Rect">
              <a:avLst>
                <a:gd name="adj" fmla="val 29383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B477387-0B3A-3545-920F-DAE082777AF4}"/>
                </a:ext>
              </a:extLst>
            </p:cNvPr>
            <p:cNvSpPr/>
            <p:nvPr/>
          </p:nvSpPr>
          <p:spPr>
            <a:xfrm>
              <a:off x="247576" y="6481141"/>
              <a:ext cx="2501992" cy="108000"/>
            </a:xfrm>
            <a:prstGeom prst="rect">
              <a:avLst/>
            </a:prstGeom>
            <a:solidFill>
              <a:srgbClr val="BFA679"/>
            </a:solidFill>
            <a:ln w="12700">
              <a:noFill/>
              <a:prstDash val="solid"/>
              <a:round/>
            </a:ln>
            <a:effectLst/>
          </p:spPr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9" name="任意多边形: 形状 438">
              <a:extLst>
                <a:ext uri="{FF2B5EF4-FFF2-40B4-BE49-F238E27FC236}">
                  <a16:creationId xmlns:a16="http://schemas.microsoft.com/office/drawing/2014/main" id="{BE7DB0D0-E803-2440-BD2A-C42818A1D3F0}"/>
                </a:ext>
              </a:extLst>
            </p:cNvPr>
            <p:cNvSpPr/>
            <p:nvPr/>
          </p:nvSpPr>
          <p:spPr bwMode="auto">
            <a:xfrm>
              <a:off x="2118329" y="3140968"/>
              <a:ext cx="631242" cy="631242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BFA679"/>
            </a:solidFill>
            <a:ln w="12700">
              <a:noFill/>
              <a:prstDash val="solid"/>
              <a:round/>
            </a:ln>
            <a:effectLst/>
          </p:spPr>
          <p:txBody>
            <a:bodyPr vert="horz" wrap="square" lIns="121920" tIns="60960" rIns="121920" bIns="60960" anchor="t" anchorCtr="0" compatLnSpc="1">
              <a:normAutofit/>
            </a:bodyPr>
            <a:lstStyle/>
            <a:p>
              <a:pPr lvl="0" algn="r"/>
              <a:r>
                <a:rPr lang="en-US" altLang="ko-KR" sz="1500" b="1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思源宋体 CN Light" panose="02020300000000000000" pitchFamily="18" charset="-122"/>
                </a:rPr>
                <a:t>1</a:t>
              </a:r>
            </a:p>
          </p:txBody>
        </p:sp>
      </p:grpSp>
      <p:grpSp>
        <p:nvGrpSpPr>
          <p:cNvPr id="10" name="组合 131">
            <a:extLst>
              <a:ext uri="{FF2B5EF4-FFF2-40B4-BE49-F238E27FC236}">
                <a16:creationId xmlns:a16="http://schemas.microsoft.com/office/drawing/2014/main" id="{50B97240-8384-5845-98FE-4B3A2E497484}"/>
              </a:ext>
            </a:extLst>
          </p:cNvPr>
          <p:cNvGrpSpPr/>
          <p:nvPr/>
        </p:nvGrpSpPr>
        <p:grpSpPr>
          <a:xfrm>
            <a:off x="8292402" y="1960603"/>
            <a:ext cx="2904746" cy="4290437"/>
            <a:chOff x="247577" y="3140967"/>
            <a:chExt cx="2501994" cy="3451866"/>
          </a:xfrm>
        </p:grpSpPr>
        <p:sp>
          <p:nvSpPr>
            <p:cNvPr id="11" name="矩形: 剪去单角 455">
              <a:extLst>
                <a:ext uri="{FF2B5EF4-FFF2-40B4-BE49-F238E27FC236}">
                  <a16:creationId xmlns:a16="http://schemas.microsoft.com/office/drawing/2014/main" id="{4CA05EF4-F567-A54A-B235-E1F3D1289397}"/>
                </a:ext>
              </a:extLst>
            </p:cNvPr>
            <p:cNvSpPr/>
            <p:nvPr/>
          </p:nvSpPr>
          <p:spPr>
            <a:xfrm>
              <a:off x="247577" y="3140967"/>
              <a:ext cx="2501992" cy="3451866"/>
            </a:xfrm>
            <a:prstGeom prst="snip1Rect">
              <a:avLst>
                <a:gd name="adj" fmla="val 29383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50A6CED-A193-C346-BB87-1752C6DCE03F}"/>
                </a:ext>
              </a:extLst>
            </p:cNvPr>
            <p:cNvSpPr/>
            <p:nvPr/>
          </p:nvSpPr>
          <p:spPr>
            <a:xfrm>
              <a:off x="247577" y="6484833"/>
              <a:ext cx="2501992" cy="108000"/>
            </a:xfrm>
            <a:prstGeom prst="rect">
              <a:avLst/>
            </a:prstGeom>
            <a:solidFill>
              <a:srgbClr val="BFA679"/>
            </a:solidFill>
            <a:ln w="12700">
              <a:noFill/>
              <a:prstDash val="solid"/>
              <a:round/>
            </a:ln>
            <a:effectLst/>
          </p:spPr>
          <p:txBody>
            <a:bodyPr anchor="ctr"/>
            <a:lstStyle/>
            <a:p>
              <a:pPr algn="ctr"/>
              <a:endParaRPr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思源宋体 CN Light" panose="02020300000000000000" pitchFamily="18" charset="-122"/>
              </a:endParaRPr>
            </a:p>
          </p:txBody>
        </p:sp>
        <p:sp>
          <p:nvSpPr>
            <p:cNvPr id="13" name="任意多边形: 形状 456">
              <a:extLst>
                <a:ext uri="{FF2B5EF4-FFF2-40B4-BE49-F238E27FC236}">
                  <a16:creationId xmlns:a16="http://schemas.microsoft.com/office/drawing/2014/main" id="{4645DC6B-11BB-A846-A2F2-AC341EDA63A8}"/>
                </a:ext>
              </a:extLst>
            </p:cNvPr>
            <p:cNvSpPr/>
            <p:nvPr/>
          </p:nvSpPr>
          <p:spPr bwMode="auto">
            <a:xfrm>
              <a:off x="2118329" y="3140968"/>
              <a:ext cx="631242" cy="631242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BFA679"/>
            </a:solidFill>
            <a:ln w="12700">
              <a:noFill/>
              <a:prstDash val="solid"/>
              <a:round/>
            </a:ln>
            <a:effectLst/>
          </p:spPr>
          <p:txBody>
            <a:bodyPr vert="horz" wrap="square" lIns="121920" tIns="60960" rIns="121920" bIns="60960" anchor="t" anchorCtr="0" compatLnSpc="1">
              <a:normAutofit/>
            </a:bodyPr>
            <a:lstStyle/>
            <a:p>
              <a:pPr lvl="0" algn="r"/>
              <a:r>
                <a:rPr lang="en-US" altLang="ko-KR" sz="1500" b="1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ea"/>
                  <a:sym typeface="思源宋体 CN Light" panose="02020300000000000000" pitchFamily="18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id="{EA31D69E-E176-C44C-B4CD-66256D3C4954}"/>
              </a:ext>
            </a:extLst>
          </p:cNvPr>
          <p:cNvGrpSpPr/>
          <p:nvPr/>
        </p:nvGrpSpPr>
        <p:grpSpPr>
          <a:xfrm>
            <a:off x="994851" y="983637"/>
            <a:ext cx="8566785" cy="523240"/>
            <a:chOff x="371" y="337"/>
            <a:chExt cx="13491" cy="824"/>
          </a:xfrm>
        </p:grpSpPr>
        <p:sp>
          <p:nvSpPr>
            <p:cNvPr id="15" name="箭头: V 形 3">
              <a:extLst>
                <a:ext uri="{FF2B5EF4-FFF2-40B4-BE49-F238E27FC236}">
                  <a16:creationId xmlns:a16="http://schemas.microsoft.com/office/drawing/2014/main" id="{BD71588A-70FC-9344-B3BB-8C1B564B7E96}"/>
                </a:ext>
              </a:extLst>
            </p:cNvPr>
            <p:cNvSpPr/>
            <p:nvPr/>
          </p:nvSpPr>
          <p:spPr>
            <a:xfrm>
              <a:off x="699" y="514"/>
              <a:ext cx="419" cy="485"/>
            </a:xfrm>
            <a:prstGeom prst="chevron">
              <a:avLst/>
            </a:prstGeom>
            <a:solidFill>
              <a:srgbClr val="BFA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16" name="箭头: V 形 4">
              <a:extLst>
                <a:ext uri="{FF2B5EF4-FFF2-40B4-BE49-F238E27FC236}">
                  <a16:creationId xmlns:a16="http://schemas.microsoft.com/office/drawing/2014/main" id="{0F679DA2-F0DC-6845-94F0-E6D38DE83FDD}"/>
                </a:ext>
              </a:extLst>
            </p:cNvPr>
            <p:cNvSpPr/>
            <p:nvPr/>
          </p:nvSpPr>
          <p:spPr>
            <a:xfrm>
              <a:off x="1014" y="507"/>
              <a:ext cx="419" cy="485"/>
            </a:xfrm>
            <a:prstGeom prst="chevron">
              <a:avLst/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17" name="文本框 26">
              <a:extLst>
                <a:ext uri="{FF2B5EF4-FFF2-40B4-BE49-F238E27FC236}">
                  <a16:creationId xmlns:a16="http://schemas.microsoft.com/office/drawing/2014/main" id="{4BAF9F21-18DA-164E-907E-0E45D9C25C18}"/>
                </a:ext>
              </a:extLst>
            </p:cNvPr>
            <p:cNvSpPr txBox="1"/>
            <p:nvPr/>
          </p:nvSpPr>
          <p:spPr>
            <a:xfrm>
              <a:off x="1608" y="337"/>
              <a:ext cx="12254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89898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思源宋体 CN Light" panose="02020300000000000000" pitchFamily="18" charset="-122"/>
                </a:rPr>
                <a:t>標</a:t>
              </a:r>
              <a:r>
                <a:rPr lang="zh-TW" altLang="en-US" sz="2800" b="1" dirty="0">
                  <a:solidFill>
                    <a:srgbClr val="89898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思源宋体 CN Light" panose="02020300000000000000" pitchFamily="18" charset="-122"/>
                </a:rPr>
                <a:t> </a:t>
              </a:r>
              <a:r>
                <a:rPr lang="zh-CN" altLang="en-US" sz="2800" b="1" dirty="0">
                  <a:solidFill>
                    <a:srgbClr val="89898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思源宋体 CN Light" panose="02020300000000000000" pitchFamily="18" charset="-122"/>
                </a:rPr>
                <a:t>題</a:t>
              </a:r>
            </a:p>
          </p:txBody>
        </p:sp>
        <p:sp>
          <p:nvSpPr>
            <p:cNvPr id="18" name="箭头: V 形 8">
              <a:extLst>
                <a:ext uri="{FF2B5EF4-FFF2-40B4-BE49-F238E27FC236}">
                  <a16:creationId xmlns:a16="http://schemas.microsoft.com/office/drawing/2014/main" id="{1D38F565-3CB4-674F-A880-896FA33CE665}"/>
                </a:ext>
              </a:extLst>
            </p:cNvPr>
            <p:cNvSpPr/>
            <p:nvPr/>
          </p:nvSpPr>
          <p:spPr>
            <a:xfrm>
              <a:off x="371" y="507"/>
              <a:ext cx="419" cy="485"/>
            </a:xfrm>
            <a:prstGeom prst="chevron">
              <a:avLst/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19" name="副標題 2">
            <a:extLst>
              <a:ext uri="{FF2B5EF4-FFF2-40B4-BE49-F238E27FC236}">
                <a16:creationId xmlns:a16="http://schemas.microsoft.com/office/drawing/2014/main" id="{CA955A8F-C975-9A4E-AA13-CE3147DACBDD}"/>
              </a:ext>
            </a:extLst>
          </p:cNvPr>
          <p:cNvSpPr txBox="1">
            <a:spLocks/>
          </p:cNvSpPr>
          <p:nvPr/>
        </p:nvSpPr>
        <p:spPr>
          <a:xfrm>
            <a:off x="1388554" y="3372926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2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副標題 2">
            <a:extLst>
              <a:ext uri="{FF2B5EF4-FFF2-40B4-BE49-F238E27FC236}">
                <a16:creationId xmlns:a16="http://schemas.microsoft.com/office/drawing/2014/main" id="{06533822-6683-D545-9D4A-3C962CEB96F1}"/>
              </a:ext>
            </a:extLst>
          </p:cNvPr>
          <p:cNvSpPr txBox="1">
            <a:spLocks/>
          </p:cNvSpPr>
          <p:nvPr/>
        </p:nvSpPr>
        <p:spPr>
          <a:xfrm>
            <a:off x="5037331" y="3382609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2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副標題 2">
            <a:extLst>
              <a:ext uri="{FF2B5EF4-FFF2-40B4-BE49-F238E27FC236}">
                <a16:creationId xmlns:a16="http://schemas.microsoft.com/office/drawing/2014/main" id="{66A89736-B27B-704B-8F80-3318F0F77C4D}"/>
              </a:ext>
            </a:extLst>
          </p:cNvPr>
          <p:cNvSpPr txBox="1">
            <a:spLocks/>
          </p:cNvSpPr>
          <p:nvPr/>
        </p:nvSpPr>
        <p:spPr>
          <a:xfrm>
            <a:off x="8686105" y="3368337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200" b="1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標題</a:t>
            </a:r>
            <a:endParaRPr kumimoji="1" lang="zh-TW" altLang="en-US" sz="4000" b="1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副標題 2">
            <a:extLst>
              <a:ext uri="{FF2B5EF4-FFF2-40B4-BE49-F238E27FC236}">
                <a16:creationId xmlns:a16="http://schemas.microsoft.com/office/drawing/2014/main" id="{453146B0-46B7-FE40-9FE9-0D594F2F9755}"/>
              </a:ext>
            </a:extLst>
          </p:cNvPr>
          <p:cNvSpPr txBox="1">
            <a:spLocks/>
          </p:cNvSpPr>
          <p:nvPr/>
        </p:nvSpPr>
        <p:spPr>
          <a:xfrm>
            <a:off x="1388554" y="4171579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</a:t>
            </a:r>
          </a:p>
          <a:p>
            <a:endParaRPr kumimoji="1" lang="zh-TW" altLang="en-US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副標題 2">
            <a:extLst>
              <a:ext uri="{FF2B5EF4-FFF2-40B4-BE49-F238E27FC236}">
                <a16:creationId xmlns:a16="http://schemas.microsoft.com/office/drawing/2014/main" id="{76358629-5497-3346-A807-43B487DDDEDB}"/>
              </a:ext>
            </a:extLst>
          </p:cNvPr>
          <p:cNvSpPr txBox="1">
            <a:spLocks/>
          </p:cNvSpPr>
          <p:nvPr/>
        </p:nvSpPr>
        <p:spPr>
          <a:xfrm>
            <a:off x="5037331" y="4181262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</a:t>
            </a:r>
          </a:p>
          <a:p>
            <a:endParaRPr kumimoji="1" lang="zh-TW" altLang="en-US" sz="32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副標題 2">
            <a:extLst>
              <a:ext uri="{FF2B5EF4-FFF2-40B4-BE49-F238E27FC236}">
                <a16:creationId xmlns:a16="http://schemas.microsoft.com/office/drawing/2014/main" id="{F778F643-F8D8-3E47-A511-ACE81B57AEC5}"/>
              </a:ext>
            </a:extLst>
          </p:cNvPr>
          <p:cNvSpPr txBox="1">
            <a:spLocks/>
          </p:cNvSpPr>
          <p:nvPr/>
        </p:nvSpPr>
        <p:spPr>
          <a:xfrm>
            <a:off x="8686105" y="4166990"/>
            <a:ext cx="2117338" cy="523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內文內文內文</a:t>
            </a:r>
          </a:p>
          <a:p>
            <a:endParaRPr kumimoji="1" lang="zh-TW" altLang="en-US" sz="32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521E371-8540-B345-9395-79E8E5282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011" y="2244673"/>
            <a:ext cx="441978" cy="71032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ECA3500-6E71-A243-9CFD-F3B240C8F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80" y="2306669"/>
            <a:ext cx="710323" cy="58404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E210918-9A4B-464D-97C1-4733857F4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35" y="2216407"/>
            <a:ext cx="757677" cy="7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7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98</Words>
  <Application>Microsoft Office PowerPoint</Application>
  <PresentationFormat>寬螢幕</PresentationFormat>
  <Paragraphs>68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3" baseType="lpstr">
      <vt:lpstr>等线</vt:lpstr>
      <vt:lpstr>맑은 고딕</vt:lpstr>
      <vt:lpstr>Microsoft YaHei</vt:lpstr>
      <vt:lpstr>Microsoft YaHei</vt:lpstr>
      <vt:lpstr>Noto Sans CJK TC</vt:lpstr>
      <vt:lpstr>Noto Sans CJK TC Medium</vt:lpstr>
      <vt:lpstr>思源宋体 CN Light</vt:lpstr>
      <vt:lpstr>思源黑体 CN Light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user</cp:lastModifiedBy>
  <cp:revision>3</cp:revision>
  <dcterms:created xsi:type="dcterms:W3CDTF">2021-10-01T07:08:25Z</dcterms:created>
  <dcterms:modified xsi:type="dcterms:W3CDTF">2021-11-17T02:31:16Z</dcterms:modified>
</cp:coreProperties>
</file>