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6" r:id="rId2"/>
    <p:sldId id="286" r:id="rId3"/>
    <p:sldId id="273" r:id="rId4"/>
    <p:sldId id="289" r:id="rId5"/>
    <p:sldId id="293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orient="horz" pos="4315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00527E"/>
    <a:srgbClr val="F0D5A8"/>
    <a:srgbClr val="EDD2A5"/>
    <a:srgbClr val="BAA380"/>
    <a:srgbClr val="595959"/>
    <a:srgbClr val="FEE1B2"/>
    <a:srgbClr val="EAD0A3"/>
    <a:srgbClr val="FDE1B1"/>
    <a:srgbClr val="EED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/>
    <p:restoredTop sz="94940"/>
  </p:normalViewPr>
  <p:slideViewPr>
    <p:cSldViewPr snapToGrid="0" snapToObjects="1" showGuides="1">
      <p:cViewPr>
        <p:scale>
          <a:sx n="75" d="100"/>
          <a:sy n="75" d="100"/>
        </p:scale>
        <p:origin x="54" y="558"/>
      </p:cViewPr>
      <p:guideLst>
        <p:guide pos="7"/>
        <p:guide orient="horz" pos="4315"/>
        <p:guide orient="horz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D5C9A-0F63-1941-8DAA-2AADA3CAE136}" type="datetimeFigureOut">
              <a:rPr kumimoji="1" lang="zh-TW" altLang="en-US" smtClean="0"/>
              <a:t>2021/11/17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A234B-1ABE-CD46-AA69-BEC863FBC6D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4915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A234B-1ABE-CD46-AA69-BEC863FBC6DA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6743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63E8B6-8947-1C4D-9303-FE6EBC04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4DCF-A79D-004C-9E9B-3C83179CA495}" type="datetimeFigureOut">
              <a:rPr kumimoji="1" lang="zh-TW" altLang="en-US" smtClean="0"/>
              <a:t>2021/11/17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C27887-6569-A844-8A39-FD322225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6A9049-101C-FF44-B755-2781C949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D52-07D9-AD40-81D6-326DFEAE991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1" name="三角形 20">
            <a:extLst>
              <a:ext uri="{FF2B5EF4-FFF2-40B4-BE49-F238E27FC236}">
                <a16:creationId xmlns:a16="http://schemas.microsoft.com/office/drawing/2014/main" id="{1B6F232C-F514-9B42-B2E7-3D5DCC928E9F}"/>
              </a:ext>
            </a:extLst>
          </p:cNvPr>
          <p:cNvSpPr/>
          <p:nvPr userDrawn="1"/>
        </p:nvSpPr>
        <p:spPr>
          <a:xfrm>
            <a:off x="10958130" y="2750567"/>
            <a:ext cx="4126463" cy="4548121"/>
          </a:xfrm>
          <a:prstGeom prst="triangle">
            <a:avLst/>
          </a:prstGeom>
          <a:solidFill>
            <a:srgbClr val="EA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76869CA-2114-034C-BC35-432DD0CC7C9A}"/>
              </a:ext>
            </a:extLst>
          </p:cNvPr>
          <p:cNvSpPr txBox="1"/>
          <p:nvPr userDrawn="1"/>
        </p:nvSpPr>
        <p:spPr>
          <a:xfrm>
            <a:off x="7747000" y="-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98BE9F4-3AB4-BB4E-B981-C0C8CB8B3A6E}"/>
              </a:ext>
            </a:extLst>
          </p:cNvPr>
          <p:cNvSpPr txBox="1"/>
          <p:nvPr userDrawn="1"/>
        </p:nvSpPr>
        <p:spPr>
          <a:xfrm>
            <a:off x="8331200" y="-78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24" name="三角形 23">
            <a:extLst>
              <a:ext uri="{FF2B5EF4-FFF2-40B4-BE49-F238E27FC236}">
                <a16:creationId xmlns:a16="http://schemas.microsoft.com/office/drawing/2014/main" id="{6E60F804-E28D-C441-8487-56D1915EB0BA}"/>
              </a:ext>
            </a:extLst>
          </p:cNvPr>
          <p:cNvSpPr/>
          <p:nvPr userDrawn="1"/>
        </p:nvSpPr>
        <p:spPr>
          <a:xfrm rot="10800000">
            <a:off x="6962210" y="0"/>
            <a:ext cx="2454309" cy="2705100"/>
          </a:xfrm>
          <a:prstGeom prst="triangle">
            <a:avLst/>
          </a:prstGeom>
          <a:solidFill>
            <a:srgbClr val="EA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手繪多邊形 24">
            <a:extLst>
              <a:ext uri="{FF2B5EF4-FFF2-40B4-BE49-F238E27FC236}">
                <a16:creationId xmlns:a16="http://schemas.microsoft.com/office/drawing/2014/main" id="{E1C6CB96-4F41-D34E-B061-439751405284}"/>
              </a:ext>
            </a:extLst>
          </p:cNvPr>
          <p:cNvSpPr/>
          <p:nvPr userDrawn="1"/>
        </p:nvSpPr>
        <p:spPr>
          <a:xfrm>
            <a:off x="0" y="0"/>
            <a:ext cx="8953500" cy="6858000"/>
          </a:xfrm>
          <a:custGeom>
            <a:avLst/>
            <a:gdLst>
              <a:gd name="connsiteX0" fmla="*/ 0 w 8953500"/>
              <a:gd name="connsiteY0" fmla="*/ 0 h 6858000"/>
              <a:gd name="connsiteX1" fmla="*/ 3797300 w 8953500"/>
              <a:gd name="connsiteY1" fmla="*/ 0 h 6858000"/>
              <a:gd name="connsiteX2" fmla="*/ 3797300 w 8953500"/>
              <a:gd name="connsiteY2" fmla="*/ 1 h 6858000"/>
              <a:gd name="connsiteX3" fmla="*/ 5827907 w 8953500"/>
              <a:gd name="connsiteY3" fmla="*/ 1 h 6858000"/>
              <a:gd name="connsiteX4" fmla="*/ 8953500 w 8953500"/>
              <a:gd name="connsiteY4" fmla="*/ 6858000 h 6858000"/>
              <a:gd name="connsiteX5" fmla="*/ 5816600 w 8953500"/>
              <a:gd name="connsiteY5" fmla="*/ 6858000 h 6858000"/>
              <a:gd name="connsiteX6" fmla="*/ 5295900 w 8953500"/>
              <a:gd name="connsiteY6" fmla="*/ 6858000 h 6858000"/>
              <a:gd name="connsiteX7" fmla="*/ 0 w 8953500"/>
              <a:gd name="connsiteY7" fmla="*/ 6858000 h 6858000"/>
              <a:gd name="connsiteX8" fmla="*/ 0 w 89535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0" h="6858000">
                <a:moveTo>
                  <a:pt x="0" y="0"/>
                </a:moveTo>
                <a:lnTo>
                  <a:pt x="3797300" y="0"/>
                </a:lnTo>
                <a:lnTo>
                  <a:pt x="3797300" y="1"/>
                </a:lnTo>
                <a:lnTo>
                  <a:pt x="5827907" y="1"/>
                </a:lnTo>
                <a:lnTo>
                  <a:pt x="8953500" y="6858000"/>
                </a:lnTo>
                <a:lnTo>
                  <a:pt x="5816600" y="6858000"/>
                </a:lnTo>
                <a:lnTo>
                  <a:pt x="529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A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AC1CEE9F-C646-6F42-92DE-4854F17A1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-1" y="-57150"/>
            <a:ext cx="12325655" cy="6972300"/>
          </a:xfrm>
          <a:prstGeom prst="rect">
            <a:avLst/>
          </a:prstGeom>
        </p:spPr>
      </p:pic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CDC1C065-6F12-304B-9422-F25FF0FD322D}"/>
              </a:ext>
            </a:extLst>
          </p:cNvPr>
          <p:cNvCxnSpPr>
            <a:cxnSpLocks/>
          </p:cNvCxnSpPr>
          <p:nvPr userDrawn="1"/>
        </p:nvCxnSpPr>
        <p:spPr>
          <a:xfrm>
            <a:off x="6962210" y="2913418"/>
            <a:ext cx="2194490" cy="4711769"/>
          </a:xfrm>
          <a:prstGeom prst="line">
            <a:avLst/>
          </a:prstGeom>
          <a:ln w="31750" cap="rnd">
            <a:solidFill>
              <a:srgbClr val="C0A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048A01E-12F8-A640-A85E-E6EA506661B6}"/>
              </a:ext>
            </a:extLst>
          </p:cNvPr>
          <p:cNvCxnSpPr>
            <a:cxnSpLocks/>
          </p:cNvCxnSpPr>
          <p:nvPr userDrawn="1"/>
        </p:nvCxnSpPr>
        <p:spPr>
          <a:xfrm>
            <a:off x="497848" y="-228600"/>
            <a:ext cx="0" cy="7264400"/>
          </a:xfrm>
          <a:prstGeom prst="line">
            <a:avLst/>
          </a:prstGeom>
          <a:ln w="127000">
            <a:solidFill>
              <a:srgbClr val="C0A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C432AAFB-9C94-8A4D-8BAF-E78B8ECF2734}"/>
              </a:ext>
            </a:extLst>
          </p:cNvPr>
          <p:cNvCxnSpPr>
            <a:cxnSpLocks/>
          </p:cNvCxnSpPr>
          <p:nvPr userDrawn="1"/>
        </p:nvCxnSpPr>
        <p:spPr>
          <a:xfrm>
            <a:off x="682767" y="-228600"/>
            <a:ext cx="0" cy="7264400"/>
          </a:xfrm>
          <a:prstGeom prst="line">
            <a:avLst/>
          </a:prstGeom>
          <a:ln w="63500">
            <a:solidFill>
              <a:srgbClr val="C0A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圖片 29">
            <a:extLst>
              <a:ext uri="{FF2B5EF4-FFF2-40B4-BE49-F238E27FC236}">
                <a16:creationId xmlns:a16="http://schemas.microsoft.com/office/drawing/2014/main" id="{4012E166-52F7-A141-810B-60411131E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b="22047"/>
          <a:stretch/>
        </p:blipFill>
        <p:spPr>
          <a:xfrm>
            <a:off x="4562476" y="4548121"/>
            <a:ext cx="3431200" cy="2487679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1CE15CB2-06C6-2546-94E3-17F2FBB0BD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980799" y="6273800"/>
            <a:ext cx="508000" cy="584200"/>
          </a:xfrm>
          <a:prstGeom prst="rect">
            <a:avLst/>
          </a:prstGeom>
        </p:spPr>
      </p:pic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9C698966-AD23-1649-9079-768037C27134}"/>
              </a:ext>
            </a:extLst>
          </p:cNvPr>
          <p:cNvCxnSpPr>
            <a:cxnSpLocks/>
          </p:cNvCxnSpPr>
          <p:nvPr userDrawn="1"/>
        </p:nvCxnSpPr>
        <p:spPr>
          <a:xfrm>
            <a:off x="5125914" y="-728887"/>
            <a:ext cx="2194490" cy="4711769"/>
          </a:xfrm>
          <a:prstGeom prst="line">
            <a:avLst/>
          </a:prstGeom>
          <a:ln w="31750" cap="rnd">
            <a:solidFill>
              <a:srgbClr val="C0A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0119153D-CB6A-374D-BC2F-0638A4570DB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33891" y="2913418"/>
            <a:ext cx="1496585" cy="3269405"/>
          </a:xfrm>
          <a:prstGeom prst="line">
            <a:avLst/>
          </a:prstGeom>
          <a:ln w="31750" cap="rnd">
            <a:solidFill>
              <a:srgbClr val="C0A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>
            <a:extLst>
              <a:ext uri="{FF2B5EF4-FFF2-40B4-BE49-F238E27FC236}">
                <a16:creationId xmlns:a16="http://schemas.microsoft.com/office/drawing/2014/main" id="{22251CC0-7EBE-9143-9588-94591BEE14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90315" y="-121316"/>
            <a:ext cx="6735350" cy="71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9FDDD9-DA53-6345-8B0C-BACA6EF9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4DCF-A79D-004C-9E9B-3C83179CA495}" type="datetimeFigureOut">
              <a:rPr kumimoji="1" lang="zh-TW" altLang="en-US" smtClean="0"/>
              <a:t>2021/11/17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69B5DF-1089-874B-9E84-03BDC309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898E87-BC9A-2042-A784-0E9CCA9A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D52-07D9-AD40-81D6-326DFEAE991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174D816-09A5-6240-B3AE-8354442C4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5"/>
          <a:stretch/>
        </p:blipFill>
        <p:spPr>
          <a:xfrm>
            <a:off x="-248046" y="-169071"/>
            <a:ext cx="12834396" cy="7196141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2CB0D0FA-98F9-6B42-85F8-B2455EE2A903}"/>
              </a:ext>
            </a:extLst>
          </p:cNvPr>
          <p:cNvGrpSpPr/>
          <p:nvPr userDrawn="1"/>
        </p:nvGrpSpPr>
        <p:grpSpPr>
          <a:xfrm>
            <a:off x="-414669" y="1213626"/>
            <a:ext cx="4125431" cy="4430748"/>
            <a:chOff x="-414669" y="1213626"/>
            <a:chExt cx="4125431" cy="4430748"/>
          </a:xfrm>
        </p:grpSpPr>
        <p:sp>
          <p:nvSpPr>
            <p:cNvPr id="11" name="手繪多邊形 10">
              <a:extLst>
                <a:ext uri="{FF2B5EF4-FFF2-40B4-BE49-F238E27FC236}">
                  <a16:creationId xmlns:a16="http://schemas.microsoft.com/office/drawing/2014/main" id="{BEF67011-EA05-784D-A778-B6C171E54D14}"/>
                </a:ext>
              </a:extLst>
            </p:cNvPr>
            <p:cNvSpPr/>
            <p:nvPr/>
          </p:nvSpPr>
          <p:spPr>
            <a:xfrm rot="5400000">
              <a:off x="-365069" y="1568542"/>
              <a:ext cx="4430748" cy="3720915"/>
            </a:xfrm>
            <a:custGeom>
              <a:avLst/>
              <a:gdLst>
                <a:gd name="connsiteX0" fmla="*/ 0 w 6865937"/>
                <a:gd name="connsiteY0" fmla="*/ 5765971 h 5765971"/>
                <a:gd name="connsiteX1" fmla="*/ 0 w 6865937"/>
                <a:gd name="connsiteY1" fmla="*/ 2036211 h 5765971"/>
                <a:gd name="connsiteX2" fmla="*/ 7939 w 6865937"/>
                <a:gd name="connsiteY2" fmla="*/ 2036211 h 5765971"/>
                <a:gd name="connsiteX3" fmla="*/ 3436937 w 6865937"/>
                <a:gd name="connsiteY3" fmla="*/ 0 h 5765971"/>
                <a:gd name="connsiteX4" fmla="*/ 6865937 w 6865937"/>
                <a:gd name="connsiteY4" fmla="*/ 2036212 h 5765971"/>
                <a:gd name="connsiteX5" fmla="*/ 6858000 w 6865937"/>
                <a:gd name="connsiteY5" fmla="*/ 2036212 h 5765971"/>
                <a:gd name="connsiteX6" fmla="*/ 6858000 w 6865937"/>
                <a:gd name="connsiteY6" fmla="*/ 5765971 h 576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5937" h="5765971">
                  <a:moveTo>
                    <a:pt x="0" y="5765971"/>
                  </a:moveTo>
                  <a:lnTo>
                    <a:pt x="0" y="2036211"/>
                  </a:lnTo>
                  <a:lnTo>
                    <a:pt x="7939" y="2036211"/>
                  </a:lnTo>
                  <a:lnTo>
                    <a:pt x="3436937" y="0"/>
                  </a:lnTo>
                  <a:lnTo>
                    <a:pt x="6865937" y="2036212"/>
                  </a:lnTo>
                  <a:lnTo>
                    <a:pt x="6858000" y="2036212"/>
                  </a:lnTo>
                  <a:lnTo>
                    <a:pt x="6858000" y="5765971"/>
                  </a:lnTo>
                  <a:close/>
                </a:path>
              </a:pathLst>
            </a:custGeom>
            <a:solidFill>
              <a:srgbClr val="BAA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0" name="手繪多邊形 9">
              <a:extLst>
                <a:ext uri="{FF2B5EF4-FFF2-40B4-BE49-F238E27FC236}">
                  <a16:creationId xmlns:a16="http://schemas.microsoft.com/office/drawing/2014/main" id="{ECDDC390-8A0A-B44A-95CE-22C1639F87D9}"/>
                </a:ext>
              </a:extLst>
            </p:cNvPr>
            <p:cNvSpPr/>
            <p:nvPr/>
          </p:nvSpPr>
          <p:spPr>
            <a:xfrm>
              <a:off x="-414669" y="1502104"/>
              <a:ext cx="3720916" cy="3845532"/>
            </a:xfrm>
            <a:custGeom>
              <a:avLst/>
              <a:gdLst>
                <a:gd name="connsiteX0" fmla="*/ 148856 w 4125432"/>
                <a:gd name="connsiteY0" fmla="*/ 0 h 4412512"/>
                <a:gd name="connsiteX1" fmla="*/ 2828260 w 4125432"/>
                <a:gd name="connsiteY1" fmla="*/ 0 h 4412512"/>
                <a:gd name="connsiteX2" fmla="*/ 4125432 w 4125432"/>
                <a:gd name="connsiteY2" fmla="*/ 2169042 h 4412512"/>
                <a:gd name="connsiteX3" fmla="*/ 2817628 w 4125432"/>
                <a:gd name="connsiteY3" fmla="*/ 4412512 h 4412512"/>
                <a:gd name="connsiteX4" fmla="*/ 0 w 4125432"/>
                <a:gd name="connsiteY4" fmla="*/ 4412512 h 441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5432" h="4412512">
                  <a:moveTo>
                    <a:pt x="148856" y="0"/>
                  </a:moveTo>
                  <a:lnTo>
                    <a:pt x="2828260" y="0"/>
                  </a:lnTo>
                  <a:lnTo>
                    <a:pt x="4125432" y="2169042"/>
                  </a:lnTo>
                  <a:lnTo>
                    <a:pt x="2817628" y="4412512"/>
                  </a:lnTo>
                  <a:lnTo>
                    <a:pt x="0" y="4412512"/>
                  </a:lnTo>
                </a:path>
              </a:pathLst>
            </a:custGeom>
            <a:noFill/>
            <a:ln w="165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547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5F68B4-F805-6549-86DD-348F9A0B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4DCF-A79D-004C-9E9B-3C83179CA495}" type="datetimeFigureOut">
              <a:rPr kumimoji="1" lang="zh-TW" altLang="en-US" smtClean="0"/>
              <a:t>2021/11/17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9E786A-6EBB-6C43-9049-97D33A58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E8E9D1-1D39-E740-9D38-53D5B492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D52-07D9-AD40-81D6-326DFEAE991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67B3F46-6882-4C4A-A187-B13E9749E7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-25396" y="0"/>
            <a:ext cx="12192000" cy="69723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BFC1499-49E5-0843-A835-4E483DF0F787}"/>
              </a:ext>
            </a:extLst>
          </p:cNvPr>
          <p:cNvSpPr/>
          <p:nvPr userDrawn="1"/>
        </p:nvSpPr>
        <p:spPr>
          <a:xfrm rot="16200000">
            <a:off x="5808816" y="474814"/>
            <a:ext cx="574371" cy="12192000"/>
          </a:xfrm>
          <a:prstGeom prst="rect">
            <a:avLst/>
          </a:prstGeom>
          <a:solidFill>
            <a:srgbClr val="C0A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5D77FF5-43F5-434F-A76A-ACA6DD7300AB}"/>
              </a:ext>
            </a:extLst>
          </p:cNvPr>
          <p:cNvGrpSpPr/>
          <p:nvPr userDrawn="1"/>
        </p:nvGrpSpPr>
        <p:grpSpPr>
          <a:xfrm>
            <a:off x="-1033252" y="218754"/>
            <a:ext cx="14207711" cy="437357"/>
            <a:chOff x="-1007857" y="247247"/>
            <a:chExt cx="14207711" cy="43735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C7F6EF7-CC82-0C4D-898B-256A904F4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7321" y="247247"/>
              <a:ext cx="437357" cy="437357"/>
            </a:xfrm>
            <a:prstGeom prst="rect">
              <a:avLst/>
            </a:prstGeom>
          </p:spPr>
        </p:pic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33BA9EB8-7BE9-694F-B7E2-789F52FF4533}"/>
                </a:ext>
              </a:extLst>
            </p:cNvPr>
            <p:cNvGrpSpPr/>
            <p:nvPr/>
          </p:nvGrpSpPr>
          <p:grpSpPr>
            <a:xfrm>
              <a:off x="-1007857" y="447926"/>
              <a:ext cx="14207711" cy="18002"/>
              <a:chOff x="-1183404" y="1390129"/>
              <a:chExt cx="14207711" cy="18002"/>
            </a:xfrm>
          </p:grpSpPr>
          <p:sp>
            <p:nvSpPr>
              <p:cNvPr id="12" name="圓角矩形 11">
                <a:extLst>
                  <a:ext uri="{FF2B5EF4-FFF2-40B4-BE49-F238E27FC236}">
                    <a16:creationId xmlns:a16="http://schemas.microsoft.com/office/drawing/2014/main" id="{EEA01E9B-F00B-1B40-A8BB-0F77D0AE1324}"/>
                  </a:ext>
                </a:extLst>
              </p:cNvPr>
              <p:cNvSpPr/>
              <p:nvPr/>
            </p:nvSpPr>
            <p:spPr>
              <a:xfrm rot="5400000" flipH="1">
                <a:off x="9687282" y="-1928895"/>
                <a:ext cx="18000" cy="6656051"/>
              </a:xfrm>
              <a:prstGeom prst="roundRect">
                <a:avLst>
                  <a:gd name="adj" fmla="val 50000"/>
                </a:avLst>
              </a:prstGeom>
              <a:solidFill>
                <a:srgbClr val="C0A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3" name="圓角矩形 12">
                <a:extLst>
                  <a:ext uri="{FF2B5EF4-FFF2-40B4-BE49-F238E27FC236}">
                    <a16:creationId xmlns:a16="http://schemas.microsoft.com/office/drawing/2014/main" id="{171235A2-4B1F-5C41-A142-6BBFC19EAD15}"/>
                  </a:ext>
                </a:extLst>
              </p:cNvPr>
              <p:cNvSpPr/>
              <p:nvPr/>
            </p:nvSpPr>
            <p:spPr>
              <a:xfrm rot="5400000" flipH="1">
                <a:off x="2135622" y="-1928897"/>
                <a:ext cx="18000" cy="6656051"/>
              </a:xfrm>
              <a:prstGeom prst="roundRect">
                <a:avLst>
                  <a:gd name="adj" fmla="val 50000"/>
                </a:avLst>
              </a:prstGeom>
              <a:solidFill>
                <a:srgbClr val="C0A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E6A9B5BC-29CA-6B47-9571-F3D15ADE30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5335" y="6389266"/>
            <a:ext cx="1616129" cy="33875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147BFA6-2A09-B149-B255-280F966D70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-6528" y="3607169"/>
            <a:ext cx="12192000" cy="30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69FED21-82AA-3B45-9666-15ED4DA2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4DCF-A79D-004C-9E9B-3C83179CA495}" type="datetimeFigureOut">
              <a:rPr kumimoji="1" lang="zh-TW" altLang="en-US" smtClean="0"/>
              <a:t>2021/11/17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E6FFC00-57D5-254E-B490-C7628D6A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C39D10-9103-DF48-9EB9-0B9A5154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D52-07D9-AD40-81D6-326DFEAE991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49ED05A-64E5-6747-8492-BCEDD0A42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-25396" y="0"/>
            <a:ext cx="12192000" cy="69723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813F397-7ED5-E044-993E-1E97C6BF0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6528" y="3607169"/>
            <a:ext cx="12192000" cy="30210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BEFD1E4-1A31-054A-A835-D421D1A900EB}"/>
              </a:ext>
            </a:extLst>
          </p:cNvPr>
          <p:cNvSpPr/>
          <p:nvPr userDrawn="1"/>
        </p:nvSpPr>
        <p:spPr>
          <a:xfrm rot="16200000">
            <a:off x="5808816" y="474814"/>
            <a:ext cx="574371" cy="12192000"/>
          </a:xfrm>
          <a:prstGeom prst="rect">
            <a:avLst/>
          </a:prstGeom>
          <a:solidFill>
            <a:srgbClr val="C0A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662910C-4E89-4546-8F78-C3B2F35E62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5335" y="6389266"/>
            <a:ext cx="1616129" cy="33875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26BF55A-FE2A-E547-9500-BD3DB961A9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8808596" y="-938166"/>
            <a:ext cx="3490208" cy="3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4A978D9-2A62-D944-987D-3AE50750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4DCF-A79D-004C-9E9B-3C83179CA495}" type="datetimeFigureOut">
              <a:rPr kumimoji="1" lang="zh-TW" altLang="en-US" smtClean="0"/>
              <a:t>2021/11/17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E3AFEA7-6E54-464E-833A-1B1E9379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A96DC5-058A-6240-945B-890DF383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D52-07D9-AD40-81D6-326DFEAE991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日期版面配置區 1">
            <a:extLst>
              <a:ext uri="{FF2B5EF4-FFF2-40B4-BE49-F238E27FC236}">
                <a16:creationId xmlns:a16="http://schemas.microsoft.com/office/drawing/2014/main" id="{45FD3C38-FD6B-C84C-91FD-8DD6C42D0FF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244DCF-A79D-004C-9E9B-3C83179CA495}" type="datetimeFigureOut">
              <a:rPr kumimoji="1" lang="zh-TW" altLang="en-US" smtClean="0"/>
              <a:pPr/>
              <a:t>2021/11/17</a:t>
            </a:fld>
            <a:endParaRPr kumimoji="1" lang="zh-TW" altLang="en-US"/>
          </a:p>
        </p:txBody>
      </p:sp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E165AA39-8503-A645-86CB-E150A7F6145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E30D52-07D9-AD40-81D6-326DFEAE9919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CF401C9-BA12-7245-B7F6-3D7BD301A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-25396" y="0"/>
            <a:ext cx="12192000" cy="69723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67CD24D-837A-CD4E-8220-061C775FB27E}"/>
              </a:ext>
            </a:extLst>
          </p:cNvPr>
          <p:cNvSpPr/>
          <p:nvPr userDrawn="1"/>
        </p:nvSpPr>
        <p:spPr>
          <a:xfrm rot="16200000">
            <a:off x="5808816" y="474814"/>
            <a:ext cx="574371" cy="12192000"/>
          </a:xfrm>
          <a:prstGeom prst="rect">
            <a:avLst/>
          </a:prstGeom>
          <a:solidFill>
            <a:srgbClr val="C0A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152AA77-2CCB-2149-A739-B7ADA9E26C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35" y="6389266"/>
            <a:ext cx="1616129" cy="33875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7AE3C64-FA60-F443-9C74-A7AE84FBB0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8808596" y="-938166"/>
            <a:ext cx="3490208" cy="3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7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253B217-35E7-B345-9A00-67F9E3B0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62AB85-F0E9-624B-BECA-E00F769BA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62717C-AB0D-D64A-8A3C-A9AF335B6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4DCF-A79D-004C-9E9B-3C83179CA495}" type="datetimeFigureOut">
              <a:rPr kumimoji="1" lang="zh-TW" altLang="en-US" smtClean="0"/>
              <a:t>2021/11/17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A94858-4701-9D4B-BE7B-2F1DB9B3F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18CB95-12CD-C74F-A0B5-07C42D98A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30D52-07D9-AD40-81D6-326DFEAE991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007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>
            <a:extLst>
              <a:ext uri="{FF2B5EF4-FFF2-40B4-BE49-F238E27FC236}">
                <a16:creationId xmlns:a16="http://schemas.microsoft.com/office/drawing/2014/main" id="{B279ADA8-9E3C-2E48-8317-253968E17725}"/>
              </a:ext>
            </a:extLst>
          </p:cNvPr>
          <p:cNvSpPr txBox="1"/>
          <p:nvPr/>
        </p:nvSpPr>
        <p:spPr>
          <a:xfrm>
            <a:off x="1142043" y="5080782"/>
            <a:ext cx="279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輔仁大學 </a:t>
            </a:r>
            <a:r>
              <a:rPr kumimoji="1"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單位名稱</a:t>
            </a:r>
            <a:endParaRPr kumimoji="1" lang="zh-TW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C7FF5D39-C3B4-E045-BD70-3B5A171574EE}"/>
              </a:ext>
            </a:extLst>
          </p:cNvPr>
          <p:cNvSpPr txBox="1"/>
          <p:nvPr/>
        </p:nvSpPr>
        <p:spPr>
          <a:xfrm>
            <a:off x="1142043" y="3824329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副標題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D5182A8-CDA4-0448-B400-C492ABE6A470}"/>
              </a:ext>
            </a:extLst>
          </p:cNvPr>
          <p:cNvSpPr txBox="1"/>
          <p:nvPr/>
        </p:nvSpPr>
        <p:spPr>
          <a:xfrm>
            <a:off x="1142043" y="2636740"/>
            <a:ext cx="4584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主標題</a:t>
            </a: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17CE118E-9E5A-A24B-8065-D6FEF483B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580" y="1367099"/>
            <a:ext cx="2479874" cy="5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3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80B32A41-06CA-8A4A-A8EB-0FC7E6D5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27" y="3247905"/>
            <a:ext cx="295779" cy="34911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6EF049A-CF46-9C40-9C1D-723F20EA8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27" y="5288785"/>
            <a:ext cx="295779" cy="349116"/>
          </a:xfrm>
          <a:prstGeom prst="rect">
            <a:avLst/>
          </a:prstGeom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id="{951813A7-61F4-2E43-92EC-97F41138342A}"/>
              </a:ext>
            </a:extLst>
          </p:cNvPr>
          <p:cNvSpPr txBox="1">
            <a:spLocks/>
          </p:cNvSpPr>
          <p:nvPr/>
        </p:nvSpPr>
        <p:spPr>
          <a:xfrm>
            <a:off x="5656919" y="1074256"/>
            <a:ext cx="3175321" cy="63936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2800" dirty="0">
                <a:solidFill>
                  <a:srgbClr val="8989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項目一</a:t>
            </a:r>
            <a:endParaRPr kumimoji="1" lang="zh-TW" altLang="en-US" sz="3600" dirty="0">
              <a:solidFill>
                <a:srgbClr val="89898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Noto Sans CJK TC Medium" charset="-120"/>
            </a:endParaRP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85A76D56-2529-FD4C-BDF2-3FBC8601D32F}"/>
              </a:ext>
            </a:extLst>
          </p:cNvPr>
          <p:cNvSpPr txBox="1">
            <a:spLocks/>
          </p:cNvSpPr>
          <p:nvPr/>
        </p:nvSpPr>
        <p:spPr>
          <a:xfrm>
            <a:off x="5610845" y="3109680"/>
            <a:ext cx="3175321" cy="63936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2800" dirty="0">
                <a:solidFill>
                  <a:srgbClr val="8989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項目二</a:t>
            </a:r>
            <a:endParaRPr kumimoji="1" lang="zh-TW" altLang="en-US" sz="3600" dirty="0">
              <a:solidFill>
                <a:srgbClr val="89898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Noto Sans CJK TC Medium" charset="-120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1B2E1559-8245-4845-B68D-0FE2180CD750}"/>
              </a:ext>
            </a:extLst>
          </p:cNvPr>
          <p:cNvSpPr txBox="1">
            <a:spLocks/>
          </p:cNvSpPr>
          <p:nvPr/>
        </p:nvSpPr>
        <p:spPr>
          <a:xfrm>
            <a:off x="5610846" y="5144384"/>
            <a:ext cx="3175321" cy="63936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2800" dirty="0">
                <a:solidFill>
                  <a:srgbClr val="8989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項目三</a:t>
            </a:r>
            <a:endParaRPr kumimoji="1" lang="zh-TW" altLang="en-US" sz="3600" dirty="0">
              <a:solidFill>
                <a:srgbClr val="89898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Noto Sans CJK TC Medium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E084BF6-C747-1044-8E8B-CFB726F9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700" y="1220571"/>
            <a:ext cx="295779" cy="349116"/>
          </a:xfrm>
          <a:prstGeom prst="rect">
            <a:avLst/>
          </a:prstGeom>
        </p:spPr>
      </p:pic>
      <p:sp>
        <p:nvSpPr>
          <p:cNvPr id="18" name="TextBox 9">
            <a:extLst>
              <a:ext uri="{FF2B5EF4-FFF2-40B4-BE49-F238E27FC236}">
                <a16:creationId xmlns:a16="http://schemas.microsoft.com/office/drawing/2014/main" id="{94B917CE-891D-1043-93B7-DA83BBC1AD2B}"/>
              </a:ext>
            </a:extLst>
          </p:cNvPr>
          <p:cNvSpPr txBox="1"/>
          <p:nvPr/>
        </p:nvSpPr>
        <p:spPr>
          <a:xfrm>
            <a:off x="518393" y="2280484"/>
            <a:ext cx="1508304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219020"/>
            <a:r>
              <a:rPr lang="zh-CN" altLang="en-US" sz="6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目錄</a:t>
            </a:r>
          </a:p>
        </p:txBody>
      </p:sp>
    </p:spTree>
    <p:extLst>
      <p:ext uri="{BB962C8B-B14F-4D97-AF65-F5344CB8AC3E}">
        <p14:creationId xmlns:p14="http://schemas.microsoft.com/office/powerpoint/2010/main" val="7748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>
            <a:extLst>
              <a:ext uri="{FF2B5EF4-FFF2-40B4-BE49-F238E27FC236}">
                <a16:creationId xmlns:a16="http://schemas.microsoft.com/office/drawing/2014/main" id="{B4BF747E-A900-C947-BFC8-8940DFF1E80E}"/>
              </a:ext>
            </a:extLst>
          </p:cNvPr>
          <p:cNvSpPr txBox="1"/>
          <p:nvPr/>
        </p:nvSpPr>
        <p:spPr>
          <a:xfrm>
            <a:off x="539983" y="680048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20"/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標</a:t>
            </a:r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題</a:t>
            </a:r>
            <a:endParaRPr lang="en-US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9A13A81-20F5-DC4E-B0D5-24DBC9808883}"/>
              </a:ext>
            </a:extLst>
          </p:cNvPr>
          <p:cNvSpPr/>
          <p:nvPr/>
        </p:nvSpPr>
        <p:spPr>
          <a:xfrm rot="16200000">
            <a:off x="355567" y="906931"/>
            <a:ext cx="326868" cy="600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91741B07-1464-5B40-95A0-D21B5073DA15}"/>
              </a:ext>
            </a:extLst>
          </p:cNvPr>
          <p:cNvSpPr txBox="1"/>
          <p:nvPr/>
        </p:nvSpPr>
        <p:spPr>
          <a:xfrm>
            <a:off x="549015" y="1469738"/>
            <a:ext cx="1111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20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內文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C7EA82C4-480D-E040-8555-647204FA315D}"/>
              </a:ext>
            </a:extLst>
          </p:cNvPr>
          <p:cNvSpPr txBox="1"/>
          <p:nvPr/>
        </p:nvSpPr>
        <p:spPr>
          <a:xfrm>
            <a:off x="11446920" y="6381572"/>
            <a:ext cx="850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20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Source Han Sans TC" panose="020B0300000000000000" pitchFamily="34" charset="-128"/>
                <a:ea typeface="Source Han Sans TC" panose="020B0300000000000000" pitchFamily="34" charset="-128"/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1909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B596F8E-BAC3-B449-9CB5-34EE7C33D5AA}"/>
              </a:ext>
            </a:extLst>
          </p:cNvPr>
          <p:cNvSpPr/>
          <p:nvPr/>
        </p:nvSpPr>
        <p:spPr>
          <a:xfrm rot="16200000">
            <a:off x="5808816" y="474814"/>
            <a:ext cx="574371" cy="12192000"/>
          </a:xfrm>
          <a:prstGeom prst="rect">
            <a:avLst/>
          </a:prstGeom>
          <a:solidFill>
            <a:srgbClr val="C0A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555A5CD-7E4F-224B-A6FE-A37767CC0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35" y="6389266"/>
            <a:ext cx="1616129" cy="338752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EF727A69-563C-4C4B-BE70-ED546D39139B}"/>
              </a:ext>
            </a:extLst>
          </p:cNvPr>
          <p:cNvSpPr txBox="1"/>
          <p:nvPr/>
        </p:nvSpPr>
        <p:spPr>
          <a:xfrm>
            <a:off x="11446920" y="6381572"/>
            <a:ext cx="850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20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Source Han Sans TC" panose="020B0300000000000000" pitchFamily="34" charset="-128"/>
                <a:ea typeface="Source Han Sans TC" panose="020B0300000000000000" pitchFamily="34" charset="-128"/>
                <a:cs typeface="+mn-ea"/>
                <a:sym typeface="+mn-lt"/>
              </a:rPr>
              <a:t>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F747E-A900-C947-BFC8-8940DFF1E80E}"/>
              </a:ext>
            </a:extLst>
          </p:cNvPr>
          <p:cNvSpPr txBox="1"/>
          <p:nvPr/>
        </p:nvSpPr>
        <p:spPr>
          <a:xfrm>
            <a:off x="539983" y="680048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20"/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標</a:t>
            </a:r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題</a:t>
            </a:r>
            <a:endParaRPr lang="en-US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9A13A81-20F5-DC4E-B0D5-24DBC9808883}"/>
              </a:ext>
            </a:extLst>
          </p:cNvPr>
          <p:cNvSpPr/>
          <p:nvPr/>
        </p:nvSpPr>
        <p:spPr>
          <a:xfrm rot="16200000">
            <a:off x="355567" y="906931"/>
            <a:ext cx="326868" cy="600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1741B07-1464-5B40-95A0-D21B5073DA15}"/>
              </a:ext>
            </a:extLst>
          </p:cNvPr>
          <p:cNvSpPr txBox="1"/>
          <p:nvPr/>
        </p:nvSpPr>
        <p:spPr>
          <a:xfrm>
            <a:off x="549015" y="1469738"/>
            <a:ext cx="1111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20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內文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161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>
            <a:extLst>
              <a:ext uri="{FF2B5EF4-FFF2-40B4-BE49-F238E27FC236}">
                <a16:creationId xmlns:a16="http://schemas.microsoft.com/office/drawing/2014/main" id="{A804AF4A-6958-2C43-B606-0C90C6339CB3}"/>
              </a:ext>
            </a:extLst>
          </p:cNvPr>
          <p:cNvSpPr txBox="1"/>
          <p:nvPr/>
        </p:nvSpPr>
        <p:spPr>
          <a:xfrm>
            <a:off x="11446920" y="6381572"/>
            <a:ext cx="850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20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Source Han Sans TC" panose="020B0300000000000000" pitchFamily="34" charset="-128"/>
                <a:ea typeface="Source Han Sans TC" panose="020B0300000000000000" pitchFamily="34" charset="-128"/>
                <a:cs typeface="+mn-ea"/>
                <a:sym typeface="+mn-lt"/>
              </a:rPr>
              <a:t>03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4BF747E-A900-C947-BFC8-8940DFF1E80E}"/>
              </a:ext>
            </a:extLst>
          </p:cNvPr>
          <p:cNvSpPr txBox="1"/>
          <p:nvPr/>
        </p:nvSpPr>
        <p:spPr>
          <a:xfrm>
            <a:off x="539983" y="680048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20"/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標</a:t>
            </a:r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題</a:t>
            </a:r>
            <a:endParaRPr lang="en-US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A13A81-20F5-DC4E-B0D5-24DBC9808883}"/>
              </a:ext>
            </a:extLst>
          </p:cNvPr>
          <p:cNvSpPr/>
          <p:nvPr/>
        </p:nvSpPr>
        <p:spPr>
          <a:xfrm rot="16200000">
            <a:off x="355567" y="906931"/>
            <a:ext cx="326868" cy="600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41B07-1464-5B40-95A0-D21B5073DA15}"/>
              </a:ext>
            </a:extLst>
          </p:cNvPr>
          <p:cNvSpPr txBox="1"/>
          <p:nvPr/>
        </p:nvSpPr>
        <p:spPr>
          <a:xfrm>
            <a:off x="549015" y="1469738"/>
            <a:ext cx="1111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20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內文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51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26</Words>
  <Application>Microsoft Office PowerPoint</Application>
  <PresentationFormat>寬螢幕</PresentationFormat>
  <Paragraphs>17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等线</vt:lpstr>
      <vt:lpstr>Microsoft YaHei</vt:lpstr>
      <vt:lpstr>Noto Sans CJK TC Medium</vt:lpstr>
      <vt:lpstr>Source Han Sans TC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user</cp:lastModifiedBy>
  <cp:revision>17</cp:revision>
  <dcterms:created xsi:type="dcterms:W3CDTF">2021-10-04T08:22:17Z</dcterms:created>
  <dcterms:modified xsi:type="dcterms:W3CDTF">2021-11-17T02:38:20Z</dcterms:modified>
</cp:coreProperties>
</file>